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2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7eb7e11e8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7eb7e11e8c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5" name="Google Shape;965;p96"/>
          <p:cNvSpPr txBox="1"/>
          <p:nvPr/>
        </p:nvSpPr>
        <p:spPr>
          <a:xfrm>
            <a:off x="554850" y="734800"/>
            <a:ext cx="7932600" cy="3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Try all of the buttons and add a comment to the picture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does this app do?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the inputs?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the outputs?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What's one piece of information that might be stored in a variable?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2023-10-08T16:53:48Z</dcterms:modified>
</cp:coreProperties>
</file>