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327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7eb7e11e8c_4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7eb7e11e8c_4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9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11 -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71" name="Google Shape;971;p97"/>
          <p:cNvSpPr txBox="1"/>
          <p:nvPr/>
        </p:nvSpPr>
        <p:spPr>
          <a:xfrm>
            <a:off x="75" y="306100"/>
            <a:ext cx="9144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Make the Photo Liker!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72" name="Google Shape;972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1056100"/>
            <a:ext cx="2966653" cy="3782601"/>
          </a:xfrm>
          <a:prstGeom prst="rect">
            <a:avLst/>
          </a:prstGeom>
          <a:noFill/>
          <a:ln>
            <a:noFill/>
          </a:ln>
        </p:spPr>
      </p:pic>
      <p:sp>
        <p:nvSpPr>
          <p:cNvPr id="973" name="Google Shape;973;p97"/>
          <p:cNvSpPr txBox="1"/>
          <p:nvPr/>
        </p:nvSpPr>
        <p:spPr>
          <a:xfrm>
            <a:off x="3389500" y="1167350"/>
            <a:ext cx="5203200" cy="3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Use the activity guide to plan out your code, including the event handlers and variables you'll need to create.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Step 3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includes steps you can follow to build the app, or you can use your own process.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55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2023-10-08T16:53:49Z</dcterms:modified>
</cp:coreProperties>
</file>