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2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7eb7e11e8c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7eb7e11e8c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9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11 -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9" name="Google Shape;97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850" y="2646675"/>
            <a:ext cx="1719700" cy="8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98"/>
          <p:cNvSpPr txBox="1"/>
          <p:nvPr/>
        </p:nvSpPr>
        <p:spPr>
          <a:xfrm>
            <a:off x="0" y="508475"/>
            <a:ext cx="91440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Don't forget to check the rubric before hitting submit!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1" name="Google Shape;981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1102850"/>
            <a:ext cx="4762200" cy="38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2023-10-08T16:53:50Z</dcterms:modified>
</cp:coreProperties>
</file>