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3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41b73d7dc0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41b73d7dc0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03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6" name="Google Shape;1006;p103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Imagine you want to make a decision about what to wear to an event. Name two pieces of information you'd want. How would you use them in your decision?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2023-10-08T16:53:55Z</dcterms:modified>
</cp:coreProperties>
</file>