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263"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676EDB-630E-4F61-9132-82D0F0CD4F41}">
  <a:tblStyle styleId="{2B676EDB-630E-4F61-9132-82D0F0CD4F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26E4C8-41DB-438E-8318-17CE1B80CA2A}" styleName="Table_1">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1b73d7dc0_0_2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1b73d7dc0_0_2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4" name="Google Shape;8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7" name="Google Shape;8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 name="Google Shape;9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33"/>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4 Lesson 1 - Warm Up</a:t>
            </a:r>
            <a:endParaRPr>
              <a:solidFill>
                <a:srgbClr val="FFFFFF"/>
              </a:solidFill>
            </a:endParaRPr>
          </a:p>
        </p:txBody>
      </p:sp>
      <p:sp>
        <p:nvSpPr>
          <p:cNvPr id="142" name="Google Shape;142;p33"/>
          <p:cNvSpPr txBox="1"/>
          <p:nvPr/>
        </p:nvSpPr>
        <p:spPr>
          <a:xfrm>
            <a:off x="1744200" y="727275"/>
            <a:ext cx="5655600" cy="352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Prompt: </a:t>
            </a:r>
            <a:endParaRPr sz="3600">
              <a:solidFill>
                <a:srgbClr val="000000"/>
              </a:solidFill>
              <a:latin typeface="Proxima Nova"/>
              <a:ea typeface="Proxima Nova"/>
              <a:cs typeface="Proxima Nova"/>
              <a:sym typeface="Proxima Nova"/>
            </a:endParaRPr>
          </a:p>
          <a:p>
            <a:pPr marL="0" lvl="0" indent="0" algn="ctr" rtl="0">
              <a:spcBef>
                <a:spcPts val="0"/>
              </a:spcBef>
              <a:spcAft>
                <a:spcPts val="0"/>
              </a:spcAft>
              <a:buNone/>
            </a:pPr>
            <a:r>
              <a:rPr lang="en" sz="2400">
                <a:latin typeface="Proxima Nova"/>
                <a:ea typeface="Proxima Nova"/>
                <a:cs typeface="Proxima Nova"/>
                <a:sym typeface="Proxima Nova"/>
              </a:rPr>
              <a:t>These are samples of the kinds of apps you'll be able to build by the end of this unit. As you go through them, write down at least two examples where the app seems to be keeping track of a piece of information or using it to make a decision.</a:t>
            </a:r>
            <a:r>
              <a:rPr lang="en" sz="3000">
                <a:latin typeface="Proxima Nova"/>
                <a:ea typeface="Proxima Nova"/>
                <a:cs typeface="Proxima Nova"/>
                <a:sym typeface="Proxima Nova"/>
              </a:rPr>
              <a:t> </a:t>
            </a:r>
            <a:endParaRPr sz="3000">
              <a:solidFill>
                <a:srgbClr val="000000"/>
              </a:solidFill>
              <a:latin typeface="Proxima Nova"/>
              <a:ea typeface="Proxima Nova"/>
              <a:cs typeface="Proxima Nova"/>
              <a:sym typeface="Proxima Nova"/>
            </a:endParaRPr>
          </a:p>
          <a:p>
            <a:pPr marL="0" lvl="0" indent="0" algn="ctr" rtl="0">
              <a:spcBef>
                <a:spcPts val="0"/>
              </a:spcBef>
              <a:spcAft>
                <a:spcPts val="0"/>
              </a:spcAft>
              <a:buNone/>
            </a:pPr>
            <a:endParaRPr sz="3000">
              <a:latin typeface="Proxima Nova"/>
              <a:ea typeface="Proxima Nova"/>
              <a:cs typeface="Proxima Nova"/>
              <a:sym typeface="Proxima Nova"/>
            </a:endParaRPr>
          </a:p>
          <a:p>
            <a:pPr marL="0" lvl="0" indent="0" algn="l" rtl="0">
              <a:spcBef>
                <a:spcPts val="0"/>
              </a:spcBef>
              <a:spcAft>
                <a:spcPts val="0"/>
              </a:spcAft>
              <a:buNone/>
            </a:pPr>
            <a:endParaRPr sz="2400">
              <a:latin typeface="Proxima Nova"/>
              <a:ea typeface="Proxima Nova"/>
              <a:cs typeface="Proxima Nova"/>
              <a:sym typeface="Proxima Nova"/>
            </a:endParaRPr>
          </a:p>
        </p:txBody>
      </p:sp>
      <p:pic>
        <p:nvPicPr>
          <p:cNvPr id="143" name="Google Shape;143;p33"/>
          <p:cNvPicPr preferRelativeResize="0"/>
          <p:nvPr/>
        </p:nvPicPr>
        <p:blipFill>
          <a:blip r:embed="rId4">
            <a:alphaModFix/>
          </a:blip>
          <a:stretch>
            <a:fillRect/>
          </a:stretch>
        </p:blipFill>
        <p:spPr>
          <a:xfrm>
            <a:off x="198800" y="497050"/>
            <a:ext cx="1260225" cy="2198951"/>
          </a:xfrm>
          <a:prstGeom prst="rect">
            <a:avLst/>
          </a:prstGeom>
          <a:noFill/>
          <a:ln>
            <a:noFill/>
          </a:ln>
        </p:spPr>
      </p:pic>
      <p:pic>
        <p:nvPicPr>
          <p:cNvPr id="144" name="Google Shape;144;p33"/>
          <p:cNvPicPr preferRelativeResize="0"/>
          <p:nvPr/>
        </p:nvPicPr>
        <p:blipFill>
          <a:blip r:embed="rId5">
            <a:alphaModFix/>
          </a:blip>
          <a:stretch>
            <a:fillRect/>
          </a:stretch>
        </p:blipFill>
        <p:spPr>
          <a:xfrm>
            <a:off x="198799" y="2809000"/>
            <a:ext cx="1260225" cy="2207818"/>
          </a:xfrm>
          <a:prstGeom prst="rect">
            <a:avLst/>
          </a:prstGeom>
          <a:noFill/>
          <a:ln>
            <a:noFill/>
          </a:ln>
        </p:spPr>
      </p:pic>
      <p:pic>
        <p:nvPicPr>
          <p:cNvPr id="145" name="Google Shape;145;p33"/>
          <p:cNvPicPr preferRelativeResize="0"/>
          <p:nvPr/>
        </p:nvPicPr>
        <p:blipFill>
          <a:blip r:embed="rId6">
            <a:alphaModFix/>
          </a:blip>
          <a:stretch>
            <a:fillRect/>
          </a:stretch>
        </p:blipFill>
        <p:spPr>
          <a:xfrm>
            <a:off x="7698575" y="494238"/>
            <a:ext cx="1260225" cy="220458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Words>
  <Application>Microsoft Office PowerPoint</Application>
  <PresentationFormat>On-screen Show (16:9)</PresentationFormat>
  <Paragraphs>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2023-10-08T16:52:39Z</dcterms:modified>
</cp:coreProperties>
</file>