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35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Impact" panose="020B0806030902050204" pitchFamily="3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41b73d7dc0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41b73d7dc0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0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6" name="Google Shape;1016;p105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Conditionals Explore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7" name="Google Shape;1017;p105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and your partner should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Small stacks of red, yellow, and blue stickies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At least three baggies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Pen/Pencil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Dry Erase Marker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8" name="Google Shape;1018;p105"/>
          <p:cNvSpPr/>
          <p:nvPr/>
        </p:nvSpPr>
        <p:spPr>
          <a:xfrm rot="-853279">
            <a:off x="966400" y="2286271"/>
            <a:ext cx="1058746" cy="1058746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019" name="Google Shape;1019;p105"/>
          <p:cNvSpPr/>
          <p:nvPr/>
        </p:nvSpPr>
        <p:spPr>
          <a:xfrm rot="-224180">
            <a:off x="1690722" y="2496471"/>
            <a:ext cx="1058851" cy="1058851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020" name="Google Shape;1020;p105"/>
          <p:cNvSpPr/>
          <p:nvPr/>
        </p:nvSpPr>
        <p:spPr>
          <a:xfrm rot="499516">
            <a:off x="1277692" y="2860921"/>
            <a:ext cx="1058757" cy="1058757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1021" name="Google Shape;1021;p105"/>
          <p:cNvGrpSpPr/>
          <p:nvPr/>
        </p:nvGrpSpPr>
        <p:grpSpPr>
          <a:xfrm>
            <a:off x="5131651" y="3307071"/>
            <a:ext cx="1902306" cy="1311814"/>
            <a:chOff x="642775" y="1378850"/>
            <a:chExt cx="2363700" cy="1637925"/>
          </a:xfrm>
        </p:grpSpPr>
        <p:sp>
          <p:nvSpPr>
            <p:cNvPr id="1022" name="Google Shape;1022;p105"/>
            <p:cNvSpPr/>
            <p:nvPr/>
          </p:nvSpPr>
          <p:spPr>
            <a:xfrm>
              <a:off x="642775" y="1596575"/>
              <a:ext cx="2363700" cy="1420200"/>
            </a:xfrm>
            <a:prstGeom prst="rect">
              <a:avLst/>
            </a:prstGeom>
            <a:solidFill>
              <a:srgbClr val="00BEFF">
                <a:alpha val="6150"/>
              </a:srgbClr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05"/>
            <p:cNvSpPr/>
            <p:nvPr/>
          </p:nvSpPr>
          <p:spPr>
            <a:xfrm>
              <a:off x="642775" y="1378850"/>
              <a:ext cx="2363700" cy="2178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4" name="Google Shape;1024;p105"/>
            <p:cNvCxnSpPr>
              <a:stCxn id="1023" idx="1"/>
              <a:endCxn id="1023" idx="3"/>
            </p:cNvCxnSpPr>
            <p:nvPr/>
          </p:nvCxnSpPr>
          <p:spPr>
            <a:xfrm>
              <a:off x="642775" y="1487750"/>
              <a:ext cx="2363700" cy="0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5" name="Google Shape;1025;p105"/>
          <p:cNvGrpSpPr/>
          <p:nvPr/>
        </p:nvGrpSpPr>
        <p:grpSpPr>
          <a:xfrm>
            <a:off x="5674976" y="2941096"/>
            <a:ext cx="1902306" cy="1311814"/>
            <a:chOff x="642775" y="1378850"/>
            <a:chExt cx="2363700" cy="1637925"/>
          </a:xfrm>
        </p:grpSpPr>
        <p:sp>
          <p:nvSpPr>
            <p:cNvPr id="1026" name="Google Shape;1026;p105"/>
            <p:cNvSpPr/>
            <p:nvPr/>
          </p:nvSpPr>
          <p:spPr>
            <a:xfrm>
              <a:off x="642775" y="1596575"/>
              <a:ext cx="2363700" cy="1420200"/>
            </a:xfrm>
            <a:prstGeom prst="rect">
              <a:avLst/>
            </a:prstGeom>
            <a:solidFill>
              <a:srgbClr val="00BEFF">
                <a:alpha val="6150"/>
              </a:srgbClr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05"/>
            <p:cNvSpPr/>
            <p:nvPr/>
          </p:nvSpPr>
          <p:spPr>
            <a:xfrm>
              <a:off x="642775" y="1378850"/>
              <a:ext cx="2363700" cy="2178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105"/>
            <p:cNvCxnSpPr>
              <a:stCxn id="1027" idx="1"/>
              <a:endCxn id="1027" idx="3"/>
            </p:cNvCxnSpPr>
            <p:nvPr/>
          </p:nvCxnSpPr>
          <p:spPr>
            <a:xfrm>
              <a:off x="642775" y="1487750"/>
              <a:ext cx="2363700" cy="0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9" name="Google Shape;1029;p105"/>
          <p:cNvGrpSpPr/>
          <p:nvPr/>
        </p:nvGrpSpPr>
        <p:grpSpPr>
          <a:xfrm>
            <a:off x="6371251" y="2556046"/>
            <a:ext cx="1902306" cy="1311814"/>
            <a:chOff x="642775" y="1378850"/>
            <a:chExt cx="2363700" cy="1637925"/>
          </a:xfrm>
        </p:grpSpPr>
        <p:sp>
          <p:nvSpPr>
            <p:cNvPr id="1030" name="Google Shape;1030;p105"/>
            <p:cNvSpPr/>
            <p:nvPr/>
          </p:nvSpPr>
          <p:spPr>
            <a:xfrm>
              <a:off x="642775" y="1596575"/>
              <a:ext cx="2363700" cy="1420200"/>
            </a:xfrm>
            <a:prstGeom prst="rect">
              <a:avLst/>
            </a:prstGeom>
            <a:solidFill>
              <a:srgbClr val="00BEFF">
                <a:alpha val="6150"/>
              </a:srgbClr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05"/>
            <p:cNvSpPr/>
            <p:nvPr/>
          </p:nvSpPr>
          <p:spPr>
            <a:xfrm>
              <a:off x="642775" y="1378850"/>
              <a:ext cx="2363700" cy="2178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2" name="Google Shape;1032;p105"/>
            <p:cNvCxnSpPr>
              <a:stCxn id="1031" idx="1"/>
              <a:endCxn id="1031" idx="3"/>
            </p:cNvCxnSpPr>
            <p:nvPr/>
          </p:nvCxnSpPr>
          <p:spPr>
            <a:xfrm>
              <a:off x="642775" y="1487750"/>
              <a:ext cx="2363700" cy="0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3" name="Google Shape;1033;p105"/>
          <p:cNvGrpSpPr/>
          <p:nvPr/>
        </p:nvGrpSpPr>
        <p:grpSpPr>
          <a:xfrm>
            <a:off x="7114949" y="3416425"/>
            <a:ext cx="1646004" cy="1336120"/>
            <a:chOff x="2651499" y="3458925"/>
            <a:chExt cx="1646004" cy="1336120"/>
          </a:xfrm>
        </p:grpSpPr>
        <p:grpSp>
          <p:nvGrpSpPr>
            <p:cNvPr id="1034" name="Google Shape;1034;p105"/>
            <p:cNvGrpSpPr/>
            <p:nvPr/>
          </p:nvGrpSpPr>
          <p:grpSpPr>
            <a:xfrm>
              <a:off x="2651499" y="3458925"/>
              <a:ext cx="1646004" cy="1336120"/>
              <a:chOff x="2651499" y="3458925"/>
              <a:chExt cx="1646004" cy="1336120"/>
            </a:xfrm>
          </p:grpSpPr>
          <p:sp>
            <p:nvSpPr>
              <p:cNvPr id="1035" name="Google Shape;1035;p105"/>
              <p:cNvSpPr/>
              <p:nvPr/>
            </p:nvSpPr>
            <p:spPr>
              <a:xfrm rot="-2148247">
                <a:off x="2579405" y="3978115"/>
                <a:ext cx="1777387" cy="327961"/>
              </a:xfrm>
              <a:prstGeom prst="flowChartDelay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05"/>
              <p:cNvSpPr/>
              <p:nvPr/>
            </p:nvSpPr>
            <p:spPr>
              <a:xfrm rot="3143546">
                <a:off x="3860238" y="3520738"/>
                <a:ext cx="349529" cy="393575"/>
              </a:xfrm>
              <a:prstGeom prst="can">
                <a:avLst>
                  <a:gd name="adj" fmla="val 25000"/>
                </a:avLst>
              </a:prstGeom>
              <a:solidFill>
                <a:srgbClr val="741B4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05"/>
              <p:cNvSpPr txBox="1"/>
              <p:nvPr/>
            </p:nvSpPr>
            <p:spPr>
              <a:xfrm rot="-2129986">
                <a:off x="2862715" y="4021937"/>
                <a:ext cx="1053901" cy="3486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741B47"/>
                    </a:solidFill>
                    <a:latin typeface="Impact"/>
                    <a:ea typeface="Impact"/>
                    <a:cs typeface="Impact"/>
                    <a:sym typeface="Impact"/>
                  </a:rPr>
                  <a:t>MARKER</a:t>
                </a:r>
                <a:endParaRPr>
                  <a:solidFill>
                    <a:srgbClr val="741B47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</p:grpSp>
        <p:sp>
          <p:nvSpPr>
            <p:cNvPr id="1038" name="Google Shape;1038;p105"/>
            <p:cNvSpPr/>
            <p:nvPr/>
          </p:nvSpPr>
          <p:spPr>
            <a:xfrm rot="3144543">
              <a:off x="4034696" y="3589017"/>
              <a:ext cx="281302" cy="59465"/>
            </a:xfrm>
            <a:prstGeom prst="can">
              <a:avLst>
                <a:gd name="adj" fmla="val 25000"/>
              </a:avLst>
            </a:prstGeom>
            <a:solidFill>
              <a:srgbClr val="741B4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Impact</vt:lpstr>
      <vt:lpstr>Coming Soon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2023-10-08T16:53:58Z</dcterms:modified>
</cp:coreProperties>
</file>