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36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41b73d7dc0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41b73d7dc0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4" name="Google Shape;1044;p106"/>
          <p:cNvSpPr/>
          <p:nvPr/>
        </p:nvSpPr>
        <p:spPr>
          <a:xfrm>
            <a:off x="4525469" y="2268696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“hi”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45" name="Google Shape;1045;p106"/>
          <p:cNvSpPr/>
          <p:nvPr/>
        </p:nvSpPr>
        <p:spPr>
          <a:xfrm>
            <a:off x="5706555" y="2522609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“hi there”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46" name="Google Shape;1046;p106"/>
          <p:cNvSpPr/>
          <p:nvPr/>
        </p:nvSpPr>
        <p:spPr>
          <a:xfrm>
            <a:off x="4708584" y="3701763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“c u l8r”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47" name="Google Shape;1047;p106"/>
          <p:cNvSpPr txBox="1"/>
          <p:nvPr/>
        </p:nvSpPr>
        <p:spPr>
          <a:xfrm>
            <a:off x="4525463" y="956799"/>
            <a:ext cx="31620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Strings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Made of any characters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Inside double quotes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Red sticky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8" name="Google Shape;1048;p106"/>
          <p:cNvSpPr/>
          <p:nvPr/>
        </p:nvSpPr>
        <p:spPr>
          <a:xfrm>
            <a:off x="2709534" y="2376426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49" name="Google Shape;1049;p106"/>
          <p:cNvSpPr/>
          <p:nvPr/>
        </p:nvSpPr>
        <p:spPr>
          <a:xfrm>
            <a:off x="1550138" y="2522614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50" name="Google Shape;1050;p106"/>
          <p:cNvSpPr/>
          <p:nvPr/>
        </p:nvSpPr>
        <p:spPr>
          <a:xfrm>
            <a:off x="1760041" y="3701768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548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51" name="Google Shape;1051;p106"/>
          <p:cNvSpPr txBox="1"/>
          <p:nvPr/>
        </p:nvSpPr>
        <p:spPr>
          <a:xfrm>
            <a:off x="1456538" y="956799"/>
            <a:ext cx="31620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Numbers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Made of the digits 0...9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No quotes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Yellow sticky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2" name="Google Shape;1052;p106"/>
          <p:cNvSpPr txBox="1"/>
          <p:nvPr/>
        </p:nvSpPr>
        <p:spPr>
          <a:xfrm>
            <a:off x="233625" y="352550"/>
            <a:ext cx="77778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Information can be stored as...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3" name="Google Shape;1053;p106"/>
          <p:cNvSpPr/>
          <p:nvPr/>
        </p:nvSpPr>
        <p:spPr>
          <a:xfrm>
            <a:off x="5997880" y="3774209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“123”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54" name="Google Shape;1054;p106"/>
          <p:cNvSpPr/>
          <p:nvPr/>
        </p:nvSpPr>
        <p:spPr>
          <a:xfrm>
            <a:off x="2970634" y="3646151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123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55" name="Google Shape;1055;p106"/>
          <p:cNvSpPr txBox="1"/>
          <p:nvPr/>
        </p:nvSpPr>
        <p:spPr>
          <a:xfrm>
            <a:off x="6063925" y="3974450"/>
            <a:ext cx="30243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2023-10-08T16:53:59Z</dcterms:modified>
</cp:coreProperties>
</file>