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337" r:id="rId2"/>
  </p:sldIdLst>
  <p:sldSz cx="9144000" cy="5143500" type="screen16x9"/>
  <p:notesSz cx="6858000" cy="9144000"/>
  <p:embeddedFontLst>
    <p:embeddedFont>
      <p:font typeface="Coming Soon" panose="020B0604020202020204" charset="0"/>
      <p:regular r:id="rId4"/>
    </p:embeddedFon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41b73d7dc0_0_10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41b73d7dc0_0_10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107"/>
          <p:cNvSpPr/>
          <p:nvPr/>
        </p:nvSpPr>
        <p:spPr>
          <a:xfrm>
            <a:off x="3096313" y="2291939"/>
            <a:ext cx="1058700" cy="1058700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true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061" name="Google Shape;1061;p107"/>
          <p:cNvSpPr txBox="1"/>
          <p:nvPr/>
        </p:nvSpPr>
        <p:spPr>
          <a:xfrm>
            <a:off x="1269513" y="1436849"/>
            <a:ext cx="3162000" cy="11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Boolean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true or false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blue sticky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62" name="Google Shape;1062;p107"/>
          <p:cNvSpPr txBox="1"/>
          <p:nvPr/>
        </p:nvSpPr>
        <p:spPr>
          <a:xfrm>
            <a:off x="227400" y="352550"/>
            <a:ext cx="7777800" cy="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Information can be also be stored as a...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63" name="Google Shape;1063;p107"/>
          <p:cNvSpPr txBox="1"/>
          <p:nvPr/>
        </p:nvSpPr>
        <p:spPr>
          <a:xfrm>
            <a:off x="6063925" y="3974450"/>
            <a:ext cx="3024300" cy="11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64" name="Google Shape;1064;p107"/>
          <p:cNvSpPr/>
          <p:nvPr/>
        </p:nvSpPr>
        <p:spPr>
          <a:xfrm rot="312107">
            <a:off x="4664367" y="2122223"/>
            <a:ext cx="1058861" cy="1058861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false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065" name="Google Shape;1065;p107"/>
          <p:cNvSpPr txBox="1"/>
          <p:nvPr/>
        </p:nvSpPr>
        <p:spPr>
          <a:xfrm>
            <a:off x="6063925" y="2853000"/>
            <a:ext cx="2737500" cy="18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Write </a:t>
            </a: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true 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on one sticky note and </a:t>
            </a: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false 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on another.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66" name="Google Shape;1066;p107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5 -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067" name="Google Shape;1067;p107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1068" name="Google Shape;1068;p107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07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07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</Words>
  <Application>Microsoft Office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Coming Soon</vt:lpstr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2023-10-08T16:54:00Z</dcterms:modified>
</cp:coreProperties>
</file>