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38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41b73d7dc0_0_1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41b73d7dc0_0_1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08"/>
          <p:cNvSpPr/>
          <p:nvPr/>
        </p:nvSpPr>
        <p:spPr>
          <a:xfrm>
            <a:off x="3579350" y="3111800"/>
            <a:ext cx="4730400" cy="1885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108"/>
          <p:cNvSpPr txBox="1"/>
          <p:nvPr/>
        </p:nvSpPr>
        <p:spPr>
          <a:xfrm>
            <a:off x="3842450" y="1700075"/>
            <a:ext cx="2235000" cy="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evaluates to 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7" name="Google Shape;1077;p108"/>
          <p:cNvSpPr/>
          <p:nvPr/>
        </p:nvSpPr>
        <p:spPr>
          <a:xfrm>
            <a:off x="6019838" y="1507314"/>
            <a:ext cx="1058700" cy="10587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078" name="Google Shape;1078;p108"/>
          <p:cNvSpPr txBox="1"/>
          <p:nvPr/>
        </p:nvSpPr>
        <p:spPr>
          <a:xfrm>
            <a:off x="1924838" y="1317125"/>
            <a:ext cx="51990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Consolas"/>
                <a:ea typeface="Consolas"/>
                <a:cs typeface="Consolas"/>
                <a:sym typeface="Consolas"/>
              </a:rPr>
              <a:t>&lt;</a:t>
            </a:r>
            <a:endParaRPr sz="7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9" name="Google Shape;1079;p108"/>
          <p:cNvSpPr txBox="1"/>
          <p:nvPr/>
        </p:nvSpPr>
        <p:spPr>
          <a:xfrm>
            <a:off x="3728500" y="3111800"/>
            <a:ext cx="4430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 b="1"/>
              <a:t>comparison operator. </a:t>
            </a:r>
            <a:r>
              <a:rPr lang="en"/>
              <a:t>It’s a clue that we need to STOP and evaluate for a Boolean value.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Comparison operators: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80" name="Google Shape;1080;p108"/>
          <p:cNvGraphicFramePr/>
          <p:nvPr/>
        </p:nvGraphicFramePr>
        <p:xfrm>
          <a:off x="3842450" y="4115750"/>
          <a:ext cx="4430600" cy="1036290"/>
        </p:xfrm>
        <a:graphic>
          <a:graphicData uri="http://schemas.openxmlformats.org/drawingml/2006/table">
            <a:tbl>
              <a:tblPr>
                <a:noFill/>
                <a:tableStyleId>{2B676EDB-630E-4F61-9132-82D0F0CD4F41}</a:tableStyleId>
              </a:tblPr>
              <a:tblGrid>
                <a:gridCol w="168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 less than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 greater than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== equal to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&lt;= less than or equal 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&gt;= greater than or equal 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!= not equal 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1" name="Google Shape;1081;p108"/>
          <p:cNvSpPr/>
          <p:nvPr/>
        </p:nvSpPr>
        <p:spPr>
          <a:xfrm>
            <a:off x="6340600" y="682125"/>
            <a:ext cx="865776" cy="696284"/>
          </a:xfrm>
          <a:custGeom>
            <a:avLst/>
            <a:gdLst/>
            <a:ahLst/>
            <a:cxnLst/>
            <a:rect l="l" t="t" r="r" b="b"/>
            <a:pathLst>
              <a:path w="25479" h="19452" extrusionOk="0">
                <a:moveTo>
                  <a:pt x="42" y="19452"/>
                </a:moveTo>
                <a:cubicBezTo>
                  <a:pt x="42" y="19036"/>
                  <a:pt x="1" y="18080"/>
                  <a:pt x="42" y="16958"/>
                </a:cubicBezTo>
                <a:cubicBezTo>
                  <a:pt x="84" y="15836"/>
                  <a:pt x="-41" y="14008"/>
                  <a:pt x="291" y="12719"/>
                </a:cubicBezTo>
                <a:cubicBezTo>
                  <a:pt x="624" y="11431"/>
                  <a:pt x="1247" y="10349"/>
                  <a:pt x="2037" y="9227"/>
                </a:cubicBezTo>
                <a:cubicBezTo>
                  <a:pt x="2827" y="8105"/>
                  <a:pt x="3824" y="6983"/>
                  <a:pt x="5029" y="5985"/>
                </a:cubicBezTo>
                <a:cubicBezTo>
                  <a:pt x="6234" y="4988"/>
                  <a:pt x="7523" y="4073"/>
                  <a:pt x="9269" y="3242"/>
                </a:cubicBezTo>
                <a:cubicBezTo>
                  <a:pt x="11015" y="2411"/>
                  <a:pt x="13259" y="1497"/>
                  <a:pt x="15503" y="998"/>
                </a:cubicBezTo>
                <a:cubicBezTo>
                  <a:pt x="17748" y="499"/>
                  <a:pt x="21073" y="416"/>
                  <a:pt x="22736" y="250"/>
                </a:cubicBezTo>
                <a:cubicBezTo>
                  <a:pt x="24399" y="84"/>
                  <a:pt x="25022" y="42"/>
                  <a:pt x="25479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lgDash"/>
            <a:round/>
            <a:headEnd type="none" w="med" len="med"/>
            <a:tailEnd type="triangle" w="med" len="med"/>
          </a:ln>
        </p:spPr>
      </p:sp>
      <p:sp>
        <p:nvSpPr>
          <p:cNvPr id="1082" name="Google Shape;1082;p108"/>
          <p:cNvSpPr txBox="1"/>
          <p:nvPr/>
        </p:nvSpPr>
        <p:spPr>
          <a:xfrm>
            <a:off x="7256725" y="442100"/>
            <a:ext cx="1820700" cy="469500"/>
          </a:xfrm>
          <a:prstGeom prst="rect">
            <a:avLst/>
          </a:prstGeom>
          <a:solidFill>
            <a:srgbClr val="FFD5D5">
              <a:alpha val="4652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 is less than 8. </a:t>
            </a:r>
            <a:endParaRPr sz="1800"/>
          </a:p>
        </p:txBody>
      </p:sp>
      <p:sp>
        <p:nvSpPr>
          <p:cNvPr id="1083" name="Google Shape;1083;p108"/>
          <p:cNvSpPr txBox="1"/>
          <p:nvPr/>
        </p:nvSpPr>
        <p:spPr>
          <a:xfrm>
            <a:off x="5962250" y="1631363"/>
            <a:ext cx="11739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true</a:t>
            </a:r>
            <a:endParaRPr sz="3600"/>
          </a:p>
        </p:txBody>
      </p:sp>
      <p:sp>
        <p:nvSpPr>
          <p:cNvPr id="1084" name="Google Shape;1084;p108"/>
          <p:cNvSpPr/>
          <p:nvPr/>
        </p:nvSpPr>
        <p:spPr>
          <a:xfrm>
            <a:off x="767613" y="1544964"/>
            <a:ext cx="1058700" cy="10587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085" name="Google Shape;1085;p108"/>
          <p:cNvSpPr txBox="1"/>
          <p:nvPr/>
        </p:nvSpPr>
        <p:spPr>
          <a:xfrm>
            <a:off x="864075" y="1620725"/>
            <a:ext cx="8658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4800"/>
          </a:p>
        </p:txBody>
      </p:sp>
      <p:sp>
        <p:nvSpPr>
          <p:cNvPr id="1086" name="Google Shape;1086;p108"/>
          <p:cNvSpPr/>
          <p:nvPr/>
        </p:nvSpPr>
        <p:spPr>
          <a:xfrm>
            <a:off x="2728738" y="1544964"/>
            <a:ext cx="1058700" cy="10587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087" name="Google Shape;1087;p108"/>
          <p:cNvSpPr txBox="1"/>
          <p:nvPr/>
        </p:nvSpPr>
        <p:spPr>
          <a:xfrm>
            <a:off x="2825200" y="1620725"/>
            <a:ext cx="8658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8</a:t>
            </a:r>
            <a:endParaRPr sz="4800"/>
          </a:p>
        </p:txBody>
      </p:sp>
      <p:sp>
        <p:nvSpPr>
          <p:cNvPr id="1088" name="Google Shape;1088;p108"/>
          <p:cNvSpPr/>
          <p:nvPr/>
        </p:nvSpPr>
        <p:spPr>
          <a:xfrm>
            <a:off x="1844638" y="1620725"/>
            <a:ext cx="865800" cy="8319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89" name="Google Shape;1089;p108"/>
          <p:cNvCxnSpPr/>
          <p:nvPr/>
        </p:nvCxnSpPr>
        <p:spPr>
          <a:xfrm>
            <a:off x="2444750" y="2519525"/>
            <a:ext cx="1134600" cy="1009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090" name="Google Shape;1090;p10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5 -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91" name="Google Shape;1091;p108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092" name="Google Shape;1092;p108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08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08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</Words>
  <Application>Microsoft Office PowerPoint</Application>
  <PresentationFormat>On-screen Show 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Coming Soon</vt:lpstr>
      <vt:lpstr>Arial</vt:lpstr>
      <vt:lpstr>Consolas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2023-10-08T16:54:01Z</dcterms:modified>
</cp:coreProperties>
</file>