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339" r:id="rId2"/>
  </p:sldIdLst>
  <p:sldSz cx="9144000" cy="5143500" type="screen16x9"/>
  <p:notesSz cx="6858000" cy="9144000"/>
  <p:embeddedFontLst>
    <p:embeddedFont>
      <p:font typeface="Coming Soon" panose="020B0604020202020204" charset="0"/>
      <p:regular r:id="rId4"/>
    </p:embeddedFon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41b73d7dc0_0_1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41b73d7dc0_0_1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109"/>
          <p:cNvSpPr/>
          <p:nvPr/>
        </p:nvSpPr>
        <p:spPr>
          <a:xfrm>
            <a:off x="7044882" y="2228682"/>
            <a:ext cx="811800" cy="8118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100" name="Google Shape;1100;p109"/>
          <p:cNvSpPr txBox="1"/>
          <p:nvPr/>
        </p:nvSpPr>
        <p:spPr>
          <a:xfrm>
            <a:off x="5917550" y="2148788"/>
            <a:ext cx="2235000" cy="9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4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  8</a:t>
            </a:r>
            <a:endParaRPr sz="48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101" name="Google Shape;1101;p109"/>
          <p:cNvSpPr txBox="1"/>
          <p:nvPr/>
        </p:nvSpPr>
        <p:spPr>
          <a:xfrm>
            <a:off x="259850" y="1028800"/>
            <a:ext cx="2401500" cy="27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Each side of the comparison operator must be reduced to one sticky note before we can compare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02" name="Google Shape;1102;p109"/>
          <p:cNvSpPr/>
          <p:nvPr/>
        </p:nvSpPr>
        <p:spPr>
          <a:xfrm>
            <a:off x="3582532" y="771457"/>
            <a:ext cx="811800" cy="8118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103" name="Google Shape;1103;p109"/>
          <p:cNvSpPr/>
          <p:nvPr/>
        </p:nvSpPr>
        <p:spPr>
          <a:xfrm>
            <a:off x="5813938" y="3635189"/>
            <a:ext cx="1058700" cy="105870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104" name="Google Shape;1104;p109"/>
          <p:cNvSpPr/>
          <p:nvPr/>
        </p:nvSpPr>
        <p:spPr>
          <a:xfrm>
            <a:off x="5461932" y="771457"/>
            <a:ext cx="811800" cy="8118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105" name="Google Shape;1105;p109"/>
          <p:cNvSpPr/>
          <p:nvPr/>
        </p:nvSpPr>
        <p:spPr>
          <a:xfrm>
            <a:off x="7044882" y="771457"/>
            <a:ext cx="811800" cy="8118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106" name="Google Shape;1106;p109"/>
          <p:cNvSpPr txBox="1"/>
          <p:nvPr/>
        </p:nvSpPr>
        <p:spPr>
          <a:xfrm>
            <a:off x="3505200" y="711600"/>
            <a:ext cx="4407600" cy="7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oming Soon"/>
                <a:ea typeface="Coming Soon"/>
                <a:cs typeface="Coming Soon"/>
                <a:sym typeface="Coming Soon"/>
              </a:rPr>
              <a:t>3   +   6  </a:t>
            </a:r>
            <a:r>
              <a:rPr lang="en" sz="4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4800">
                <a:latin typeface="Coming Soon"/>
                <a:ea typeface="Coming Soon"/>
                <a:cs typeface="Coming Soon"/>
                <a:sym typeface="Coming Soon"/>
              </a:rPr>
              <a:t>  8</a:t>
            </a:r>
            <a:endParaRPr sz="4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107" name="Google Shape;1107;p109"/>
          <p:cNvSpPr txBox="1"/>
          <p:nvPr/>
        </p:nvSpPr>
        <p:spPr>
          <a:xfrm>
            <a:off x="7488800" y="2506975"/>
            <a:ext cx="1173900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109"/>
          <p:cNvSpPr/>
          <p:nvPr/>
        </p:nvSpPr>
        <p:spPr>
          <a:xfrm rot="-5400000">
            <a:off x="4796550" y="504225"/>
            <a:ext cx="269700" cy="28524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109"/>
          <p:cNvSpPr/>
          <p:nvPr/>
        </p:nvSpPr>
        <p:spPr>
          <a:xfrm>
            <a:off x="4615957" y="2228682"/>
            <a:ext cx="811800" cy="8118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110" name="Google Shape;1110;p109"/>
          <p:cNvSpPr txBox="1"/>
          <p:nvPr/>
        </p:nvSpPr>
        <p:spPr>
          <a:xfrm>
            <a:off x="4643700" y="2161163"/>
            <a:ext cx="756300" cy="8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9</a:t>
            </a:r>
            <a:endParaRPr/>
          </a:p>
        </p:txBody>
      </p:sp>
      <p:sp>
        <p:nvSpPr>
          <p:cNvPr id="1111" name="Google Shape;1111;p109"/>
          <p:cNvSpPr txBox="1"/>
          <p:nvPr/>
        </p:nvSpPr>
        <p:spPr>
          <a:xfrm>
            <a:off x="5718550" y="3827775"/>
            <a:ext cx="12495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false</a:t>
            </a:r>
            <a:endParaRPr sz="3000"/>
          </a:p>
        </p:txBody>
      </p:sp>
      <p:cxnSp>
        <p:nvCxnSpPr>
          <p:cNvPr id="1112" name="Google Shape;1112;p109"/>
          <p:cNvCxnSpPr/>
          <p:nvPr/>
        </p:nvCxnSpPr>
        <p:spPr>
          <a:xfrm>
            <a:off x="7458925" y="1719750"/>
            <a:ext cx="0" cy="37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3" name="Google Shape;1113;p10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5 -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114" name="Google Shape;1114;p109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1115" name="Google Shape;1115;p109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09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09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Coming Soon</vt:lpstr>
      <vt:lpstr>Arial</vt:lpstr>
      <vt:lpstr>Consolas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2023-10-08T16:54:02Z</dcterms:modified>
</cp:coreProperties>
</file>