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0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41b73d7dc0_0_1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41b73d7dc0_0_1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10"/>
          <p:cNvSpPr txBox="1"/>
          <p:nvPr/>
        </p:nvSpPr>
        <p:spPr>
          <a:xfrm>
            <a:off x="108500" y="366575"/>
            <a:ext cx="2235000" cy="4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Evaluate the expressions on each side of the comparison operator.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Then evaluate the expression for a Boolean value.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3" name="Google Shape;1123;p110"/>
          <p:cNvSpPr/>
          <p:nvPr/>
        </p:nvSpPr>
        <p:spPr>
          <a:xfrm>
            <a:off x="2569464" y="521208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24" name="Google Shape;1124;p110"/>
          <p:cNvSpPr/>
          <p:nvPr/>
        </p:nvSpPr>
        <p:spPr>
          <a:xfrm>
            <a:off x="8138522" y="522623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25" name="Google Shape;1125;p110"/>
          <p:cNvSpPr/>
          <p:nvPr/>
        </p:nvSpPr>
        <p:spPr>
          <a:xfrm>
            <a:off x="3759557" y="52263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26" name="Google Shape;1126;p110"/>
          <p:cNvSpPr/>
          <p:nvPr/>
        </p:nvSpPr>
        <p:spPr>
          <a:xfrm>
            <a:off x="5379720" y="52263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27" name="Google Shape;1127;p110"/>
          <p:cNvSpPr txBox="1"/>
          <p:nvPr/>
        </p:nvSpPr>
        <p:spPr>
          <a:xfrm>
            <a:off x="3927700" y="56567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28" name="Google Shape;1128;p110"/>
          <p:cNvSpPr txBox="1"/>
          <p:nvPr/>
        </p:nvSpPr>
        <p:spPr>
          <a:xfrm>
            <a:off x="2672575" y="56567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6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29" name="Google Shape;1129;p110"/>
          <p:cNvSpPr txBox="1"/>
          <p:nvPr/>
        </p:nvSpPr>
        <p:spPr>
          <a:xfrm>
            <a:off x="3410050" y="56567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-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30" name="Google Shape;1130;p110"/>
          <p:cNvSpPr txBox="1"/>
          <p:nvPr/>
        </p:nvSpPr>
        <p:spPr>
          <a:xfrm>
            <a:off x="4693638" y="266125"/>
            <a:ext cx="5199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sz="6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1" name="Google Shape;1131;p110"/>
          <p:cNvSpPr txBox="1"/>
          <p:nvPr/>
        </p:nvSpPr>
        <p:spPr>
          <a:xfrm>
            <a:off x="5549138" y="56567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32" name="Google Shape;1132;p110"/>
          <p:cNvSpPr/>
          <p:nvPr/>
        </p:nvSpPr>
        <p:spPr>
          <a:xfrm>
            <a:off x="2578600" y="524675"/>
            <a:ext cx="1992900" cy="8118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10"/>
          <p:cNvSpPr txBox="1"/>
          <p:nvPr/>
        </p:nvSpPr>
        <p:spPr>
          <a:xfrm>
            <a:off x="6283613" y="52262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34" name="Google Shape;1134;p110"/>
          <p:cNvSpPr/>
          <p:nvPr/>
        </p:nvSpPr>
        <p:spPr>
          <a:xfrm>
            <a:off x="6759132" y="52263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35" name="Google Shape;1135;p110"/>
          <p:cNvSpPr txBox="1"/>
          <p:nvPr/>
        </p:nvSpPr>
        <p:spPr>
          <a:xfrm>
            <a:off x="6928550" y="56567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136" name="Google Shape;1136;p110"/>
          <p:cNvCxnSpPr/>
          <p:nvPr/>
        </p:nvCxnSpPr>
        <p:spPr>
          <a:xfrm>
            <a:off x="7916950" y="363850"/>
            <a:ext cx="0" cy="4772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110"/>
          <p:cNvCxnSpPr/>
          <p:nvPr/>
        </p:nvCxnSpPr>
        <p:spPr>
          <a:xfrm>
            <a:off x="2436425" y="2749900"/>
            <a:ext cx="667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110"/>
          <p:cNvCxnSpPr/>
          <p:nvPr/>
        </p:nvCxnSpPr>
        <p:spPr>
          <a:xfrm>
            <a:off x="2436425" y="1544525"/>
            <a:ext cx="667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110"/>
          <p:cNvCxnSpPr/>
          <p:nvPr/>
        </p:nvCxnSpPr>
        <p:spPr>
          <a:xfrm>
            <a:off x="2436425" y="3976750"/>
            <a:ext cx="667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0" name="Google Shape;1140;p110"/>
          <p:cNvSpPr/>
          <p:nvPr/>
        </p:nvSpPr>
        <p:spPr>
          <a:xfrm>
            <a:off x="2549107" y="1799219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1" name="Google Shape;1141;p110"/>
          <p:cNvSpPr/>
          <p:nvPr/>
        </p:nvSpPr>
        <p:spPr>
          <a:xfrm>
            <a:off x="3743632" y="1799219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2" name="Google Shape;1142;p110"/>
          <p:cNvSpPr/>
          <p:nvPr/>
        </p:nvSpPr>
        <p:spPr>
          <a:xfrm>
            <a:off x="5363795" y="1799219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3" name="Google Shape;1143;p110"/>
          <p:cNvSpPr txBox="1"/>
          <p:nvPr/>
        </p:nvSpPr>
        <p:spPr>
          <a:xfrm>
            <a:off x="3911775" y="184226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6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4" name="Google Shape;1144;p110"/>
          <p:cNvSpPr txBox="1"/>
          <p:nvPr/>
        </p:nvSpPr>
        <p:spPr>
          <a:xfrm>
            <a:off x="2621075" y="1842275"/>
            <a:ext cx="739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12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5" name="Google Shape;1145;p110"/>
          <p:cNvSpPr txBox="1"/>
          <p:nvPr/>
        </p:nvSpPr>
        <p:spPr>
          <a:xfrm>
            <a:off x="3394125" y="184226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/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6" name="Google Shape;1146;p110"/>
          <p:cNvSpPr txBox="1"/>
          <p:nvPr/>
        </p:nvSpPr>
        <p:spPr>
          <a:xfrm>
            <a:off x="4677713" y="1542713"/>
            <a:ext cx="5199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6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Google Shape;1147;p110"/>
          <p:cNvSpPr txBox="1"/>
          <p:nvPr/>
        </p:nvSpPr>
        <p:spPr>
          <a:xfrm>
            <a:off x="5533213" y="184226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8" name="Google Shape;1148;p110"/>
          <p:cNvSpPr txBox="1"/>
          <p:nvPr/>
        </p:nvSpPr>
        <p:spPr>
          <a:xfrm>
            <a:off x="6267688" y="179921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-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49" name="Google Shape;1149;p110"/>
          <p:cNvSpPr/>
          <p:nvPr/>
        </p:nvSpPr>
        <p:spPr>
          <a:xfrm>
            <a:off x="6743207" y="1799219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0" name="Google Shape;1150;p110"/>
          <p:cNvSpPr txBox="1"/>
          <p:nvPr/>
        </p:nvSpPr>
        <p:spPr>
          <a:xfrm>
            <a:off x="6912625" y="184226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0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1" name="Google Shape;1151;p110"/>
          <p:cNvSpPr/>
          <p:nvPr/>
        </p:nvSpPr>
        <p:spPr>
          <a:xfrm>
            <a:off x="2564682" y="2937419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2" name="Google Shape;1152;p110"/>
          <p:cNvSpPr/>
          <p:nvPr/>
        </p:nvSpPr>
        <p:spPr>
          <a:xfrm>
            <a:off x="3703720" y="2928657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3" name="Google Shape;1153;p110"/>
          <p:cNvSpPr txBox="1"/>
          <p:nvPr/>
        </p:nvSpPr>
        <p:spPr>
          <a:xfrm>
            <a:off x="3871863" y="2971700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4" name="Google Shape;1154;p110"/>
          <p:cNvSpPr txBox="1"/>
          <p:nvPr/>
        </p:nvSpPr>
        <p:spPr>
          <a:xfrm>
            <a:off x="2672225" y="298046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7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5" name="Google Shape;1155;p110"/>
          <p:cNvSpPr txBox="1"/>
          <p:nvPr/>
        </p:nvSpPr>
        <p:spPr>
          <a:xfrm>
            <a:off x="3409700" y="298046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-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6" name="Google Shape;1156;p110"/>
          <p:cNvSpPr txBox="1"/>
          <p:nvPr/>
        </p:nvSpPr>
        <p:spPr>
          <a:xfrm>
            <a:off x="5910959" y="2733700"/>
            <a:ext cx="12774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nsolas"/>
                <a:ea typeface="Consolas"/>
                <a:cs typeface="Consolas"/>
                <a:sym typeface="Consolas"/>
              </a:rPr>
              <a:t>&lt;=</a:t>
            </a:r>
            <a:endParaRPr sz="6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110"/>
          <p:cNvSpPr/>
          <p:nvPr/>
        </p:nvSpPr>
        <p:spPr>
          <a:xfrm>
            <a:off x="7013307" y="289938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8" name="Google Shape;1158;p110"/>
          <p:cNvSpPr txBox="1"/>
          <p:nvPr/>
        </p:nvSpPr>
        <p:spPr>
          <a:xfrm>
            <a:off x="7099325" y="2914538"/>
            <a:ext cx="6423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59" name="Google Shape;1159;p110"/>
          <p:cNvSpPr/>
          <p:nvPr/>
        </p:nvSpPr>
        <p:spPr>
          <a:xfrm>
            <a:off x="2564682" y="418208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0" name="Google Shape;1160;p110"/>
          <p:cNvSpPr/>
          <p:nvPr/>
        </p:nvSpPr>
        <p:spPr>
          <a:xfrm>
            <a:off x="3759207" y="418208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1" name="Google Shape;1161;p110"/>
          <p:cNvSpPr/>
          <p:nvPr/>
        </p:nvSpPr>
        <p:spPr>
          <a:xfrm>
            <a:off x="5611620" y="413903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2" name="Google Shape;1162;p110"/>
          <p:cNvSpPr txBox="1"/>
          <p:nvPr/>
        </p:nvSpPr>
        <p:spPr>
          <a:xfrm>
            <a:off x="3927350" y="422512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3" name="Google Shape;1163;p110"/>
          <p:cNvSpPr txBox="1"/>
          <p:nvPr/>
        </p:nvSpPr>
        <p:spPr>
          <a:xfrm>
            <a:off x="2672225" y="422512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4" name="Google Shape;1164;p110"/>
          <p:cNvSpPr txBox="1"/>
          <p:nvPr/>
        </p:nvSpPr>
        <p:spPr>
          <a:xfrm>
            <a:off x="3409700" y="422512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5" name="Google Shape;1165;p110"/>
          <p:cNvSpPr txBox="1"/>
          <p:nvPr/>
        </p:nvSpPr>
        <p:spPr>
          <a:xfrm>
            <a:off x="4540939" y="3976775"/>
            <a:ext cx="10866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nsolas"/>
                <a:ea typeface="Consolas"/>
                <a:cs typeface="Consolas"/>
                <a:sym typeface="Consolas"/>
              </a:rPr>
              <a:t>==</a:t>
            </a:r>
            <a:endParaRPr sz="6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6" name="Google Shape;1166;p110"/>
          <p:cNvSpPr txBox="1"/>
          <p:nvPr/>
        </p:nvSpPr>
        <p:spPr>
          <a:xfrm>
            <a:off x="5781038" y="418207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7" name="Google Shape;1167;p110"/>
          <p:cNvSpPr txBox="1"/>
          <p:nvPr/>
        </p:nvSpPr>
        <p:spPr>
          <a:xfrm>
            <a:off x="6515513" y="413902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+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6991032" y="413903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69" name="Google Shape;1169;p110"/>
          <p:cNvSpPr txBox="1"/>
          <p:nvPr/>
        </p:nvSpPr>
        <p:spPr>
          <a:xfrm>
            <a:off x="7083125" y="4182075"/>
            <a:ext cx="6423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0" name="Google Shape;1170;p110"/>
          <p:cNvSpPr/>
          <p:nvPr/>
        </p:nvSpPr>
        <p:spPr>
          <a:xfrm>
            <a:off x="8122597" y="1789210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1" name="Google Shape;1171;p110"/>
          <p:cNvSpPr/>
          <p:nvPr/>
        </p:nvSpPr>
        <p:spPr>
          <a:xfrm>
            <a:off x="8138172" y="2909523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2" name="Google Shape;1172;p110"/>
          <p:cNvSpPr/>
          <p:nvPr/>
        </p:nvSpPr>
        <p:spPr>
          <a:xfrm>
            <a:off x="8138172" y="4139023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3" name="Google Shape;1173;p110"/>
          <p:cNvSpPr/>
          <p:nvPr/>
        </p:nvSpPr>
        <p:spPr>
          <a:xfrm>
            <a:off x="5302182" y="290953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4" name="Google Shape;1174;p110"/>
          <p:cNvSpPr txBox="1"/>
          <p:nvPr/>
        </p:nvSpPr>
        <p:spPr>
          <a:xfrm>
            <a:off x="5470325" y="2952575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5" name="Google Shape;1175;p110"/>
          <p:cNvSpPr txBox="1"/>
          <p:nvPr/>
        </p:nvSpPr>
        <p:spPr>
          <a:xfrm>
            <a:off x="4842763" y="2980463"/>
            <a:ext cx="475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*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6" name="Google Shape;1176;p110"/>
          <p:cNvSpPr txBox="1"/>
          <p:nvPr/>
        </p:nvSpPr>
        <p:spPr>
          <a:xfrm>
            <a:off x="4548165" y="2674113"/>
            <a:ext cx="5199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)</a:t>
            </a:r>
            <a:endParaRPr sz="7200"/>
          </a:p>
        </p:txBody>
      </p:sp>
      <p:sp>
        <p:nvSpPr>
          <p:cNvPr id="1177" name="Google Shape;1177;p110"/>
          <p:cNvSpPr/>
          <p:nvPr/>
        </p:nvSpPr>
        <p:spPr>
          <a:xfrm>
            <a:off x="5376672" y="521208"/>
            <a:ext cx="2191200" cy="8118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110"/>
          <p:cNvSpPr/>
          <p:nvPr/>
        </p:nvSpPr>
        <p:spPr>
          <a:xfrm rot="-613218">
            <a:off x="3059177" y="470874"/>
            <a:ext cx="1036445" cy="103644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79" name="Google Shape;1179;p110"/>
          <p:cNvSpPr txBox="1"/>
          <p:nvPr/>
        </p:nvSpPr>
        <p:spPr>
          <a:xfrm rot="-613168">
            <a:off x="3196635" y="529521"/>
            <a:ext cx="720328" cy="9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4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80" name="Google Shape;1180;p110"/>
          <p:cNvSpPr/>
          <p:nvPr/>
        </p:nvSpPr>
        <p:spPr>
          <a:xfrm rot="-613218">
            <a:off x="5923077" y="412349"/>
            <a:ext cx="1036445" cy="103644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81" name="Google Shape;1181;p110"/>
          <p:cNvSpPr txBox="1"/>
          <p:nvPr/>
        </p:nvSpPr>
        <p:spPr>
          <a:xfrm rot="-613168">
            <a:off x="6060535" y="470996"/>
            <a:ext cx="720328" cy="9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4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82" name="Google Shape;1182;p110"/>
          <p:cNvSpPr txBox="1"/>
          <p:nvPr/>
        </p:nvSpPr>
        <p:spPr>
          <a:xfrm>
            <a:off x="8043300" y="631450"/>
            <a:ext cx="10353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2400"/>
          </a:p>
        </p:txBody>
      </p:sp>
      <p:sp>
        <p:nvSpPr>
          <p:cNvPr id="1183" name="Google Shape;1183;p110"/>
          <p:cNvSpPr/>
          <p:nvPr/>
        </p:nvSpPr>
        <p:spPr>
          <a:xfrm>
            <a:off x="2538625" y="1801368"/>
            <a:ext cx="1992900" cy="8118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10"/>
          <p:cNvSpPr txBox="1"/>
          <p:nvPr/>
        </p:nvSpPr>
        <p:spPr>
          <a:xfrm>
            <a:off x="2083015" y="2731075"/>
            <a:ext cx="5199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(</a:t>
            </a:r>
            <a:endParaRPr sz="7200"/>
          </a:p>
        </p:txBody>
      </p:sp>
      <p:sp>
        <p:nvSpPr>
          <p:cNvPr id="1185" name="Google Shape;1185;p110"/>
          <p:cNvSpPr/>
          <p:nvPr/>
        </p:nvSpPr>
        <p:spPr>
          <a:xfrm>
            <a:off x="5376664" y="1810038"/>
            <a:ext cx="2191200" cy="8118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6" name="Google Shape;1186;p110"/>
          <p:cNvGrpSpPr/>
          <p:nvPr/>
        </p:nvGrpSpPr>
        <p:grpSpPr>
          <a:xfrm>
            <a:off x="3034775" y="1573921"/>
            <a:ext cx="4067800" cy="1262425"/>
            <a:chOff x="3127500" y="214896"/>
            <a:chExt cx="4067800" cy="1262425"/>
          </a:xfrm>
        </p:grpSpPr>
        <p:sp>
          <p:nvSpPr>
            <p:cNvPr id="1187" name="Google Shape;1187;p110"/>
            <p:cNvSpPr/>
            <p:nvPr/>
          </p:nvSpPr>
          <p:spPr>
            <a:xfrm rot="-613218">
              <a:off x="3211227" y="357149"/>
              <a:ext cx="1036445" cy="1036445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188" name="Google Shape;1188;p110"/>
            <p:cNvSpPr txBox="1"/>
            <p:nvPr/>
          </p:nvSpPr>
          <p:spPr>
            <a:xfrm rot="-613168">
              <a:off x="3348685" y="415796"/>
              <a:ext cx="720328" cy="926646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latin typeface="Coming Soon"/>
                  <a:ea typeface="Coming Soon"/>
                  <a:cs typeface="Coming Soon"/>
                  <a:sym typeface="Coming Soon"/>
                </a:rPr>
                <a:t>2</a:t>
              </a:r>
              <a:endParaRPr sz="4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189" name="Google Shape;1189;p110"/>
            <p:cNvSpPr/>
            <p:nvPr/>
          </p:nvSpPr>
          <p:spPr>
            <a:xfrm rot="-613218">
              <a:off x="6075127" y="298624"/>
              <a:ext cx="1036445" cy="1036445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190" name="Google Shape;1190;p110"/>
            <p:cNvSpPr txBox="1"/>
            <p:nvPr/>
          </p:nvSpPr>
          <p:spPr>
            <a:xfrm rot="-613168">
              <a:off x="6212585" y="357271"/>
              <a:ext cx="720328" cy="926646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latin typeface="Coming Soon"/>
                  <a:ea typeface="Coming Soon"/>
                  <a:cs typeface="Coming Soon"/>
                  <a:sym typeface="Coming Soon"/>
                </a:rPr>
                <a:t>3</a:t>
              </a:r>
              <a:endParaRPr sz="4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191" name="Google Shape;1191;p110"/>
          <p:cNvSpPr/>
          <p:nvPr/>
        </p:nvSpPr>
        <p:spPr>
          <a:xfrm>
            <a:off x="2192950" y="2935224"/>
            <a:ext cx="3945000" cy="8118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" name="Google Shape;1192;p110"/>
          <p:cNvGrpSpPr/>
          <p:nvPr/>
        </p:nvGrpSpPr>
        <p:grpSpPr>
          <a:xfrm>
            <a:off x="3198962" y="2732609"/>
            <a:ext cx="1203900" cy="1203900"/>
            <a:chOff x="3198962" y="2732609"/>
            <a:chExt cx="1203900" cy="1203900"/>
          </a:xfrm>
        </p:grpSpPr>
        <p:sp>
          <p:nvSpPr>
            <p:cNvPr id="1193" name="Google Shape;1193;p110"/>
            <p:cNvSpPr/>
            <p:nvPr/>
          </p:nvSpPr>
          <p:spPr>
            <a:xfrm rot="-613218">
              <a:off x="3282690" y="2816336"/>
              <a:ext cx="1036445" cy="1036445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194" name="Google Shape;1194;p110"/>
            <p:cNvSpPr txBox="1"/>
            <p:nvPr/>
          </p:nvSpPr>
          <p:spPr>
            <a:xfrm rot="-613168">
              <a:off x="3420148" y="2874983"/>
              <a:ext cx="720328" cy="926646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latin typeface="Coming Soon"/>
                  <a:ea typeface="Coming Soon"/>
                  <a:cs typeface="Coming Soon"/>
                  <a:sym typeface="Coming Soon"/>
                </a:rPr>
                <a:t>12</a:t>
              </a:r>
              <a:endParaRPr sz="4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195" name="Google Shape;1195;p110"/>
          <p:cNvSpPr/>
          <p:nvPr/>
        </p:nvSpPr>
        <p:spPr>
          <a:xfrm>
            <a:off x="2580945" y="4160675"/>
            <a:ext cx="1992900" cy="8118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10"/>
          <p:cNvSpPr/>
          <p:nvPr/>
        </p:nvSpPr>
        <p:spPr>
          <a:xfrm rot="-613218">
            <a:off x="3231465" y="4012924"/>
            <a:ext cx="1036445" cy="103644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97" name="Google Shape;1197;p110"/>
          <p:cNvSpPr txBox="1"/>
          <p:nvPr/>
        </p:nvSpPr>
        <p:spPr>
          <a:xfrm rot="-613168">
            <a:off x="3368923" y="4071571"/>
            <a:ext cx="720328" cy="9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ng Soon"/>
                <a:ea typeface="Coming Soon"/>
                <a:cs typeface="Coming Soon"/>
                <a:sym typeface="Coming Soon"/>
              </a:rPr>
              <a:t>14</a:t>
            </a:r>
            <a:endParaRPr sz="4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98" name="Google Shape;1198;p110"/>
          <p:cNvSpPr/>
          <p:nvPr/>
        </p:nvSpPr>
        <p:spPr>
          <a:xfrm>
            <a:off x="5611621" y="4133088"/>
            <a:ext cx="2146800" cy="8118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10"/>
          <p:cNvSpPr/>
          <p:nvPr/>
        </p:nvSpPr>
        <p:spPr>
          <a:xfrm rot="-613218">
            <a:off x="6095365" y="3954399"/>
            <a:ext cx="1036445" cy="103644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00" name="Google Shape;1200;p110"/>
          <p:cNvSpPr txBox="1"/>
          <p:nvPr/>
        </p:nvSpPr>
        <p:spPr>
          <a:xfrm rot="-613168">
            <a:off x="6232823" y="4013046"/>
            <a:ext cx="720328" cy="9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ng Soon"/>
                <a:ea typeface="Coming Soon"/>
                <a:cs typeface="Coming Soon"/>
                <a:sym typeface="Coming Soon"/>
              </a:rPr>
              <a:t>14</a:t>
            </a:r>
            <a:endParaRPr sz="4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01" name="Google Shape;1201;p110"/>
          <p:cNvSpPr txBox="1"/>
          <p:nvPr/>
        </p:nvSpPr>
        <p:spPr>
          <a:xfrm>
            <a:off x="7962850" y="1900063"/>
            <a:ext cx="10353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2400"/>
          </a:p>
        </p:txBody>
      </p:sp>
      <p:sp>
        <p:nvSpPr>
          <p:cNvPr id="1202" name="Google Shape;1202;p110"/>
          <p:cNvSpPr txBox="1"/>
          <p:nvPr/>
        </p:nvSpPr>
        <p:spPr>
          <a:xfrm>
            <a:off x="8026425" y="3020363"/>
            <a:ext cx="10353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2400"/>
          </a:p>
        </p:txBody>
      </p:sp>
      <p:sp>
        <p:nvSpPr>
          <p:cNvPr id="1203" name="Google Shape;1203;p110"/>
          <p:cNvSpPr txBox="1"/>
          <p:nvPr/>
        </p:nvSpPr>
        <p:spPr>
          <a:xfrm>
            <a:off x="7978425" y="4232163"/>
            <a:ext cx="10353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2400"/>
          </a:p>
        </p:txBody>
      </p:sp>
      <p:sp>
        <p:nvSpPr>
          <p:cNvPr id="1204" name="Google Shape;1204;p11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05" name="Google Shape;1205;p11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206" name="Google Shape;1206;p11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On-screen Show (16:9)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2023-10-08T16:54:03Z</dcterms:modified>
</cp:coreProperties>
</file>