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41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41b73d7dc0_0_1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41b73d7dc0_0_1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3" name="Google Shape;1213;p111"/>
          <p:cNvGrpSpPr/>
          <p:nvPr/>
        </p:nvGrpSpPr>
        <p:grpSpPr>
          <a:xfrm>
            <a:off x="228128" y="416904"/>
            <a:ext cx="1902406" cy="1311824"/>
            <a:chOff x="746497" y="1374645"/>
            <a:chExt cx="3141357" cy="2166156"/>
          </a:xfrm>
        </p:grpSpPr>
        <p:grpSp>
          <p:nvGrpSpPr>
            <p:cNvPr id="1214" name="Google Shape;1214;p111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1215" name="Google Shape;1215;p111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11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17" name="Google Shape;1217;p111"/>
              <p:cNvCxnSpPr>
                <a:stCxn id="1216" idx="1"/>
                <a:endCxn id="1216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18" name="Google Shape;1218;p111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ming Soon"/>
                  <a:ea typeface="Coming Soon"/>
                  <a:cs typeface="Coming Soon"/>
                  <a:sym typeface="Coming Soon"/>
                </a:rPr>
                <a:t>lives</a:t>
              </a:r>
              <a:endParaRPr sz="2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1219" name="Google Shape;1219;p111"/>
          <p:cNvSpPr/>
          <p:nvPr/>
        </p:nvSpPr>
        <p:spPr>
          <a:xfrm>
            <a:off x="1059526" y="762050"/>
            <a:ext cx="769800" cy="769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5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220" name="Google Shape;1220;p111"/>
          <p:cNvSpPr txBox="1"/>
          <p:nvPr/>
        </p:nvSpPr>
        <p:spPr>
          <a:xfrm>
            <a:off x="6435550" y="352550"/>
            <a:ext cx="2708400" cy="45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Any of the values in an expression can be a variable.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Evaluate the expression for a Boolean value.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21" name="Google Shape;1221;p111"/>
          <p:cNvGrpSpPr/>
          <p:nvPr/>
        </p:nvGrpSpPr>
        <p:grpSpPr>
          <a:xfrm>
            <a:off x="2324453" y="416904"/>
            <a:ext cx="1902406" cy="1311824"/>
            <a:chOff x="746497" y="1374645"/>
            <a:chExt cx="3141357" cy="2166156"/>
          </a:xfrm>
        </p:grpSpPr>
        <p:grpSp>
          <p:nvGrpSpPr>
            <p:cNvPr id="1222" name="Google Shape;1222;p111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1223" name="Google Shape;1223;p111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11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25" name="Google Shape;1225;p111"/>
              <p:cNvCxnSpPr>
                <a:stCxn id="1224" idx="1"/>
                <a:endCxn id="1224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6" name="Google Shape;1226;p111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ming Soon"/>
                  <a:ea typeface="Coming Soon"/>
                  <a:cs typeface="Coming Soon"/>
                  <a:sym typeface="Coming Soon"/>
                </a:rPr>
                <a:t>score</a:t>
              </a:r>
              <a:endParaRPr sz="2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1227" name="Google Shape;1227;p111"/>
          <p:cNvSpPr/>
          <p:nvPr/>
        </p:nvSpPr>
        <p:spPr>
          <a:xfrm>
            <a:off x="3218601" y="762062"/>
            <a:ext cx="769800" cy="769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10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1228" name="Google Shape;1228;p111"/>
          <p:cNvGrpSpPr/>
          <p:nvPr/>
        </p:nvGrpSpPr>
        <p:grpSpPr>
          <a:xfrm>
            <a:off x="503738" y="2289350"/>
            <a:ext cx="5694225" cy="1065600"/>
            <a:chOff x="358100" y="2122500"/>
            <a:chExt cx="5694225" cy="1065600"/>
          </a:xfrm>
        </p:grpSpPr>
        <p:sp>
          <p:nvSpPr>
            <p:cNvPr id="1229" name="Google Shape;1229;p111"/>
            <p:cNvSpPr txBox="1"/>
            <p:nvPr/>
          </p:nvSpPr>
          <p:spPr>
            <a:xfrm>
              <a:off x="358100" y="2270400"/>
              <a:ext cx="2661300" cy="91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latin typeface="Coming Soon"/>
                  <a:ea typeface="Coming Soon"/>
                  <a:cs typeface="Coming Soon"/>
                  <a:sym typeface="Coming Soon"/>
                </a:rPr>
                <a:t>lives + </a:t>
              </a:r>
              <a:endParaRPr sz="3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1230" name="Google Shape;1230;p111"/>
            <p:cNvSpPr txBox="1"/>
            <p:nvPr/>
          </p:nvSpPr>
          <p:spPr>
            <a:xfrm>
              <a:off x="2760738" y="2122500"/>
              <a:ext cx="592200" cy="91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endParaRPr/>
            </a:p>
          </p:txBody>
        </p:sp>
        <p:sp>
          <p:nvSpPr>
            <p:cNvPr id="1231" name="Google Shape;1231;p111"/>
            <p:cNvSpPr/>
            <p:nvPr/>
          </p:nvSpPr>
          <p:spPr>
            <a:xfrm>
              <a:off x="1903501" y="2270400"/>
              <a:ext cx="769800" cy="769800"/>
            </a:xfrm>
            <a:prstGeom prst="foldedCorner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latin typeface="Coming Soon"/>
                  <a:ea typeface="Coming Soon"/>
                  <a:cs typeface="Coming Soon"/>
                  <a:sym typeface="Coming Soon"/>
                </a:rPr>
                <a:t>4</a:t>
              </a:r>
              <a:endParaRPr sz="3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1232" name="Google Shape;1232;p111"/>
            <p:cNvSpPr txBox="1"/>
            <p:nvPr/>
          </p:nvSpPr>
          <p:spPr>
            <a:xfrm>
              <a:off x="3391025" y="2270400"/>
              <a:ext cx="2661300" cy="91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latin typeface="Coming Soon"/>
                  <a:ea typeface="Coming Soon"/>
                  <a:cs typeface="Coming Soon"/>
                  <a:sym typeface="Coming Soon"/>
                </a:rPr>
                <a:t>score - </a:t>
              </a:r>
              <a:endParaRPr sz="3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1233" name="Google Shape;1233;p111"/>
            <p:cNvSpPr/>
            <p:nvPr/>
          </p:nvSpPr>
          <p:spPr>
            <a:xfrm>
              <a:off x="5051076" y="2270400"/>
              <a:ext cx="769800" cy="769800"/>
            </a:xfrm>
            <a:prstGeom prst="foldedCorner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latin typeface="Coming Soon"/>
                  <a:ea typeface="Coming Soon"/>
                  <a:cs typeface="Coming Soon"/>
                  <a:sym typeface="Coming Soon"/>
                </a:rPr>
                <a:t>1</a:t>
              </a:r>
              <a:endParaRPr sz="3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1234" name="Google Shape;1234;p111"/>
          <p:cNvSpPr/>
          <p:nvPr/>
        </p:nvSpPr>
        <p:spPr>
          <a:xfrm rot="-931877">
            <a:off x="592754" y="2437309"/>
            <a:ext cx="769706" cy="769706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5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235" name="Google Shape;1235;p111"/>
          <p:cNvSpPr/>
          <p:nvPr/>
        </p:nvSpPr>
        <p:spPr>
          <a:xfrm rot="-1376258">
            <a:off x="3831632" y="2437256"/>
            <a:ext cx="769766" cy="769766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10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236" name="Google Shape;1236;p111"/>
          <p:cNvCxnSpPr/>
          <p:nvPr/>
        </p:nvCxnSpPr>
        <p:spPr>
          <a:xfrm>
            <a:off x="551375" y="1094525"/>
            <a:ext cx="149700" cy="1508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237" name="Google Shape;1237;p111"/>
          <p:cNvSpPr/>
          <p:nvPr/>
        </p:nvSpPr>
        <p:spPr>
          <a:xfrm>
            <a:off x="540375" y="2289350"/>
            <a:ext cx="2304900" cy="1065600"/>
          </a:xfrm>
          <a:prstGeom prst="rect">
            <a:avLst/>
          </a:prstGeom>
          <a:solidFill>
            <a:srgbClr val="D5D5D5">
              <a:alpha val="62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111"/>
          <p:cNvSpPr/>
          <p:nvPr/>
        </p:nvSpPr>
        <p:spPr>
          <a:xfrm rot="-1376198">
            <a:off x="1020799" y="2150105"/>
            <a:ext cx="1344067" cy="1344067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ming Soon"/>
                <a:ea typeface="Coming Soon"/>
                <a:cs typeface="Coming Soon"/>
                <a:sym typeface="Coming Soon"/>
              </a:rPr>
              <a:t>9</a:t>
            </a:r>
            <a:endParaRPr sz="60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239" name="Google Shape;1239;p111"/>
          <p:cNvCxnSpPr/>
          <p:nvPr/>
        </p:nvCxnSpPr>
        <p:spPr>
          <a:xfrm>
            <a:off x="2773375" y="1127450"/>
            <a:ext cx="1215000" cy="1442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240" name="Google Shape;1240;p111"/>
          <p:cNvSpPr/>
          <p:nvPr/>
        </p:nvSpPr>
        <p:spPr>
          <a:xfrm>
            <a:off x="3679663" y="2289350"/>
            <a:ext cx="2304900" cy="1065600"/>
          </a:xfrm>
          <a:prstGeom prst="rect">
            <a:avLst/>
          </a:prstGeom>
          <a:solidFill>
            <a:srgbClr val="D5D5D5">
              <a:alpha val="62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111"/>
          <p:cNvSpPr/>
          <p:nvPr/>
        </p:nvSpPr>
        <p:spPr>
          <a:xfrm rot="859854">
            <a:off x="4160055" y="2086798"/>
            <a:ext cx="1344126" cy="1344126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ming Soon"/>
                <a:ea typeface="Coming Soon"/>
                <a:cs typeface="Coming Soon"/>
                <a:sym typeface="Coming Soon"/>
              </a:rPr>
              <a:t>9</a:t>
            </a:r>
            <a:endParaRPr sz="6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242" name="Google Shape;1242;p111"/>
          <p:cNvSpPr/>
          <p:nvPr/>
        </p:nvSpPr>
        <p:spPr>
          <a:xfrm>
            <a:off x="2423249" y="3618752"/>
            <a:ext cx="1381200" cy="13812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243" name="Google Shape;1243;p111"/>
          <p:cNvSpPr txBox="1"/>
          <p:nvPr/>
        </p:nvSpPr>
        <p:spPr>
          <a:xfrm>
            <a:off x="2261225" y="3803926"/>
            <a:ext cx="1761600" cy="10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4800"/>
          </a:p>
        </p:txBody>
      </p:sp>
      <p:sp>
        <p:nvSpPr>
          <p:cNvPr id="1244" name="Google Shape;1244;p111"/>
          <p:cNvSpPr txBox="1"/>
          <p:nvPr/>
        </p:nvSpPr>
        <p:spPr>
          <a:xfrm>
            <a:off x="4582425" y="4380275"/>
            <a:ext cx="44502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Note: </a:t>
            </a:r>
            <a:r>
              <a:rPr lang="en"/>
              <a:t>Any expression that can be evaluate for </a:t>
            </a:r>
            <a:r>
              <a:rPr lang="en" i="1"/>
              <a:t>true </a:t>
            </a:r>
            <a:r>
              <a:rPr lang="en"/>
              <a:t>or </a:t>
            </a:r>
            <a:r>
              <a:rPr lang="en" i="1"/>
              <a:t>false </a:t>
            </a:r>
            <a:r>
              <a:rPr lang="en"/>
              <a:t>is known as a </a:t>
            </a:r>
            <a:r>
              <a:rPr lang="en" b="1"/>
              <a:t>Boolean Expression. </a:t>
            </a:r>
            <a:endParaRPr b="1"/>
          </a:p>
        </p:txBody>
      </p:sp>
      <p:sp>
        <p:nvSpPr>
          <p:cNvPr id="1245" name="Google Shape;1245;p11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246" name="Google Shape;1246;p111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247" name="Google Shape;1247;p111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11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11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</Words>
  <Application>Microsoft Office PowerPoint</Application>
  <PresentationFormat>On-screen Show 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Coming Soon</vt:lpstr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2023-10-08T16:54:05Z</dcterms:modified>
</cp:coreProperties>
</file>