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42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41b73d7dc0_0_1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41b73d7dc0_0_1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12"/>
          <p:cNvSpPr/>
          <p:nvPr/>
        </p:nvSpPr>
        <p:spPr>
          <a:xfrm>
            <a:off x="6330952" y="2909741"/>
            <a:ext cx="2319900" cy="1387200"/>
          </a:xfrm>
          <a:prstGeom prst="rect">
            <a:avLst/>
          </a:prstGeom>
          <a:solidFill>
            <a:srgbClr val="00BEFF">
              <a:alpha val="6150"/>
            </a:srgbClr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112"/>
          <p:cNvSpPr/>
          <p:nvPr/>
        </p:nvSpPr>
        <p:spPr>
          <a:xfrm>
            <a:off x="7521113" y="3180351"/>
            <a:ext cx="938700" cy="9387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256" name="Google Shape;1256;p112"/>
          <p:cNvSpPr/>
          <p:nvPr/>
        </p:nvSpPr>
        <p:spPr>
          <a:xfrm>
            <a:off x="6330952" y="2697096"/>
            <a:ext cx="2319900" cy="212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57" name="Google Shape;1257;p112"/>
          <p:cNvCxnSpPr>
            <a:stCxn id="1256" idx="1"/>
            <a:endCxn id="1256" idx="3"/>
          </p:cNvCxnSpPr>
          <p:nvPr/>
        </p:nvCxnSpPr>
        <p:spPr>
          <a:xfrm>
            <a:off x="6330952" y="2803446"/>
            <a:ext cx="23199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8" name="Google Shape;1258;p112"/>
          <p:cNvSpPr txBox="1"/>
          <p:nvPr/>
        </p:nvSpPr>
        <p:spPr>
          <a:xfrm>
            <a:off x="6384514" y="2957292"/>
            <a:ext cx="13629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259" name="Google Shape;1259;p112"/>
          <p:cNvSpPr txBox="1"/>
          <p:nvPr/>
        </p:nvSpPr>
        <p:spPr>
          <a:xfrm>
            <a:off x="248825" y="514875"/>
            <a:ext cx="70188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time!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0" name="Google Shape;1260;p112"/>
          <p:cNvSpPr txBox="1"/>
          <p:nvPr/>
        </p:nvSpPr>
        <p:spPr>
          <a:xfrm>
            <a:off x="2196600" y="1294575"/>
            <a:ext cx="4750800" cy="972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Can I go to the movies? I’m allowed to if it’s before 8 o’clock. 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261" name="Google Shape;1261;p112"/>
          <p:cNvSpPr txBox="1"/>
          <p:nvPr/>
        </p:nvSpPr>
        <p:spPr>
          <a:xfrm>
            <a:off x="719750" y="2721975"/>
            <a:ext cx="4750800" cy="15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information do I need to know? 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baggie variable to store that information. Give it a name.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2" name="Google Shape;1262;p11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2023-10-08T16:54:06Z</dcterms:modified>
</cp:coreProperties>
</file>