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3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41b73d7dc0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41b73d7dc0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13"/>
          <p:cNvSpPr/>
          <p:nvPr/>
        </p:nvSpPr>
        <p:spPr>
          <a:xfrm>
            <a:off x="3512500" y="1917538"/>
            <a:ext cx="1934700" cy="1934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8" name="Google Shape;1268;p113"/>
          <p:cNvSpPr txBox="1"/>
          <p:nvPr/>
        </p:nvSpPr>
        <p:spPr>
          <a:xfrm>
            <a:off x="1389525" y="392863"/>
            <a:ext cx="6447000" cy="43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Can I go to the movies? I’m allowed to if it’s before 8 o’clock. 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1269" name="Google Shape;1269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325" y="872674"/>
            <a:ext cx="1051050" cy="73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0" name="Google Shape;1270;p113"/>
          <p:cNvCxnSpPr>
            <a:stCxn id="1269" idx="2"/>
          </p:cNvCxnSpPr>
          <p:nvPr/>
        </p:nvCxnSpPr>
        <p:spPr>
          <a:xfrm>
            <a:off x="4479850" y="1609324"/>
            <a:ext cx="0" cy="2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71" name="Google Shape;1271;p113"/>
          <p:cNvGrpSpPr/>
          <p:nvPr/>
        </p:nvGrpSpPr>
        <p:grpSpPr>
          <a:xfrm>
            <a:off x="4906880" y="3496123"/>
            <a:ext cx="736661" cy="736661"/>
            <a:chOff x="4006065" y="3028206"/>
            <a:chExt cx="807300" cy="807300"/>
          </a:xfrm>
        </p:grpSpPr>
        <p:cxnSp>
          <p:nvCxnSpPr>
            <p:cNvPr id="1272" name="Google Shape;1272;p113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3" name="Google Shape;1273;p113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false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1274" name="Google Shape;1274;p113"/>
          <p:cNvGrpSpPr/>
          <p:nvPr/>
        </p:nvGrpSpPr>
        <p:grpSpPr>
          <a:xfrm flipH="1">
            <a:off x="3326854" y="3496157"/>
            <a:ext cx="736661" cy="736661"/>
            <a:chOff x="4006065" y="3028206"/>
            <a:chExt cx="807300" cy="807300"/>
          </a:xfrm>
        </p:grpSpPr>
        <p:cxnSp>
          <p:nvCxnSpPr>
            <p:cNvPr id="1275" name="Google Shape;1275;p113"/>
            <p:cNvCxnSpPr/>
            <p:nvPr/>
          </p:nvCxnSpPr>
          <p:spPr>
            <a:xfrm>
              <a:off x="4006065" y="3028206"/>
              <a:ext cx="807300" cy="80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76" name="Google Shape;1276;p113"/>
            <p:cNvSpPr/>
            <p:nvPr/>
          </p:nvSpPr>
          <p:spPr>
            <a:xfrm>
              <a:off x="4243849" y="3265974"/>
              <a:ext cx="331800" cy="331800"/>
            </a:xfrm>
            <a:prstGeom prst="foldedCorner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true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277" name="Google Shape;1277;p113"/>
          <p:cNvSpPr txBox="1"/>
          <p:nvPr/>
        </p:nvSpPr>
        <p:spPr>
          <a:xfrm>
            <a:off x="3586450" y="2497925"/>
            <a:ext cx="17868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time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8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78" name="Google Shape;1278;p113"/>
          <p:cNvSpPr txBox="1"/>
          <p:nvPr/>
        </p:nvSpPr>
        <p:spPr>
          <a:xfrm>
            <a:off x="1570125" y="4283900"/>
            <a:ext cx="2292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go to the movies! 😊</a:t>
            </a:r>
            <a:endParaRPr/>
          </a:p>
        </p:txBody>
      </p:sp>
      <p:sp>
        <p:nvSpPr>
          <p:cNvPr id="1279" name="Google Shape;1279;p113"/>
          <p:cNvSpPr txBox="1"/>
          <p:nvPr/>
        </p:nvSpPr>
        <p:spPr>
          <a:xfrm>
            <a:off x="5065275" y="4283900"/>
            <a:ext cx="2508600" cy="4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can’t go to the movies. 😞</a:t>
            </a:r>
            <a:endParaRPr/>
          </a:p>
        </p:txBody>
      </p:sp>
      <p:sp>
        <p:nvSpPr>
          <p:cNvPr id="1280" name="Google Shape;1280;p11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Consolas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2023-10-08T16:54:07Z</dcterms:modified>
</cp:coreProperties>
</file>