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3"/>
  </p:notesMasterIdLst>
  <p:sldIdLst>
    <p:sldId id="344" r:id="rId2"/>
  </p:sldIdLst>
  <p:sldSz cx="9144000" cy="5143500" type="screen16x9"/>
  <p:notesSz cx="6858000" cy="9144000"/>
  <p:embeddedFontLst>
    <p:embeddedFont>
      <p:font typeface="Coming Soon" panose="020B0604020202020204" charset="0"/>
      <p:regular r:id="rId4"/>
    </p:embeddedFont>
    <p:embeddedFont>
      <p:font typeface="Consolas" panose="020B0609020204030204" pitchFamily="49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B676EDB-630E-4F61-9132-82D0F0CD4F41}">
  <a:tblStyle styleId="{2B676EDB-630E-4F61-9132-82D0F0CD4F4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026E4C8-41DB-438E-8318-17CE1B80CA2A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heme" Target="theme/theme1.xml"/><Relationship Id="rId5" Type="http://schemas.openxmlformats.org/officeDocument/2006/relationships/font" Target="fonts/font2.fntdata"/><Relationship Id="rId10" Type="http://schemas.openxmlformats.org/officeDocument/2006/relationships/viewProps" Target="viewProps.xml"/><Relationship Id="rId4" Type="http://schemas.openxmlformats.org/officeDocument/2006/relationships/font" Target="fonts/font1.fntdata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2" name="Google Shape;1282;g41b73d7dc0_0_13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3" name="Google Shape;1283;g41b73d7dc0_0_13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5" name="Google Shape;1285;p114"/>
          <p:cNvSpPr/>
          <p:nvPr/>
        </p:nvSpPr>
        <p:spPr>
          <a:xfrm>
            <a:off x="3512500" y="1917538"/>
            <a:ext cx="1934700" cy="1934700"/>
          </a:xfrm>
          <a:prstGeom prst="diamond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86" name="Google Shape;1286;p114"/>
          <p:cNvSpPr txBox="1"/>
          <p:nvPr/>
        </p:nvSpPr>
        <p:spPr>
          <a:xfrm>
            <a:off x="3586450" y="2497925"/>
            <a:ext cx="1786800" cy="6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ming Soon"/>
                <a:ea typeface="Coming Soon"/>
                <a:cs typeface="Coming Soon"/>
                <a:sym typeface="Coming Soon"/>
              </a:rPr>
              <a:t>time </a:t>
            </a: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&lt; </a:t>
            </a:r>
            <a:r>
              <a:rPr lang="en" sz="3000">
                <a:latin typeface="Coming Soon"/>
                <a:ea typeface="Coming Soon"/>
                <a:cs typeface="Coming Soon"/>
                <a:sym typeface="Coming Soon"/>
              </a:rPr>
              <a:t>8</a:t>
            </a:r>
            <a:endParaRPr sz="3000"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1287" name="Google Shape;1287;p114"/>
          <p:cNvSpPr txBox="1"/>
          <p:nvPr/>
        </p:nvSpPr>
        <p:spPr>
          <a:xfrm>
            <a:off x="1389888" y="393192"/>
            <a:ext cx="6447000" cy="4395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ming Soon"/>
                <a:ea typeface="Coming Soon"/>
                <a:cs typeface="Coming Soon"/>
                <a:sym typeface="Coming Soon"/>
              </a:rPr>
              <a:t>Can I go to the movies? I’m allowed to if it’s before 8 o’clock. </a:t>
            </a:r>
            <a:endParaRPr sz="1800">
              <a:latin typeface="Coming Soon"/>
              <a:ea typeface="Coming Soon"/>
              <a:cs typeface="Coming Soon"/>
              <a:sym typeface="Coming Soon"/>
            </a:endParaRPr>
          </a:p>
        </p:txBody>
      </p:sp>
      <p:pic>
        <p:nvPicPr>
          <p:cNvPr id="1288" name="Google Shape;1288;p1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54325" y="868680"/>
            <a:ext cx="1051050" cy="7366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89" name="Google Shape;1289;p114"/>
          <p:cNvCxnSpPr>
            <a:stCxn id="1288" idx="2"/>
            <a:endCxn id="1285" idx="0"/>
          </p:cNvCxnSpPr>
          <p:nvPr/>
        </p:nvCxnSpPr>
        <p:spPr>
          <a:xfrm>
            <a:off x="4479850" y="1605330"/>
            <a:ext cx="0" cy="312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90" name="Google Shape;1290;p114"/>
          <p:cNvSpPr/>
          <p:nvPr/>
        </p:nvSpPr>
        <p:spPr>
          <a:xfrm>
            <a:off x="4580775" y="2721850"/>
            <a:ext cx="326100" cy="326100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91" name="Google Shape;1291;p114"/>
          <p:cNvGrpSpPr/>
          <p:nvPr/>
        </p:nvGrpSpPr>
        <p:grpSpPr>
          <a:xfrm>
            <a:off x="4906880" y="3496123"/>
            <a:ext cx="736661" cy="736661"/>
            <a:chOff x="4006065" y="3028206"/>
            <a:chExt cx="807300" cy="807300"/>
          </a:xfrm>
        </p:grpSpPr>
        <p:cxnSp>
          <p:nvCxnSpPr>
            <p:cNvPr id="1292" name="Google Shape;1292;p114"/>
            <p:cNvCxnSpPr/>
            <p:nvPr/>
          </p:nvCxnSpPr>
          <p:spPr>
            <a:xfrm>
              <a:off x="4006065" y="3028206"/>
              <a:ext cx="807300" cy="807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293" name="Google Shape;1293;p114"/>
            <p:cNvSpPr/>
            <p:nvPr/>
          </p:nvSpPr>
          <p:spPr>
            <a:xfrm>
              <a:off x="4243849" y="3265974"/>
              <a:ext cx="331800" cy="331800"/>
            </a:xfrm>
            <a:prstGeom prst="foldedCorner">
              <a:avLst>
                <a:gd name="adj" fmla="val 16667"/>
              </a:avLst>
            </a:prstGeom>
            <a:solidFill>
              <a:srgbClr val="CFE2F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Coming Soon"/>
                  <a:ea typeface="Coming Soon"/>
                  <a:cs typeface="Coming Soon"/>
                  <a:sym typeface="Coming Soon"/>
                </a:rPr>
                <a:t>false</a:t>
              </a:r>
              <a:endParaRPr sz="1000">
                <a:latin typeface="Coming Soon"/>
                <a:ea typeface="Coming Soon"/>
                <a:cs typeface="Coming Soon"/>
                <a:sym typeface="Coming Soon"/>
              </a:endParaRPr>
            </a:p>
          </p:txBody>
        </p:sp>
      </p:grpSp>
      <p:grpSp>
        <p:nvGrpSpPr>
          <p:cNvPr id="1294" name="Google Shape;1294;p114"/>
          <p:cNvGrpSpPr/>
          <p:nvPr/>
        </p:nvGrpSpPr>
        <p:grpSpPr>
          <a:xfrm flipH="1">
            <a:off x="3326854" y="3496157"/>
            <a:ext cx="736661" cy="736661"/>
            <a:chOff x="4006065" y="3028206"/>
            <a:chExt cx="807300" cy="807300"/>
          </a:xfrm>
        </p:grpSpPr>
        <p:cxnSp>
          <p:nvCxnSpPr>
            <p:cNvPr id="1295" name="Google Shape;1295;p114"/>
            <p:cNvCxnSpPr/>
            <p:nvPr/>
          </p:nvCxnSpPr>
          <p:spPr>
            <a:xfrm>
              <a:off x="4006065" y="3028206"/>
              <a:ext cx="807300" cy="807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296" name="Google Shape;1296;p114"/>
            <p:cNvSpPr/>
            <p:nvPr/>
          </p:nvSpPr>
          <p:spPr>
            <a:xfrm>
              <a:off x="4243849" y="3265974"/>
              <a:ext cx="331800" cy="331800"/>
            </a:xfrm>
            <a:prstGeom prst="foldedCorner">
              <a:avLst>
                <a:gd name="adj" fmla="val 16667"/>
              </a:avLst>
            </a:prstGeom>
            <a:solidFill>
              <a:srgbClr val="CFE2F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Coming Soon"/>
                  <a:ea typeface="Coming Soon"/>
                  <a:cs typeface="Coming Soon"/>
                  <a:sym typeface="Coming Soon"/>
                </a:rPr>
                <a:t>true</a:t>
              </a:r>
              <a:endParaRPr sz="1000">
                <a:latin typeface="Coming Soon"/>
                <a:ea typeface="Coming Soon"/>
                <a:cs typeface="Coming Soon"/>
                <a:sym typeface="Coming Soon"/>
              </a:endParaRPr>
            </a:p>
          </p:txBody>
        </p:sp>
      </p:grpSp>
      <p:sp>
        <p:nvSpPr>
          <p:cNvPr id="1297" name="Google Shape;1297;p114"/>
          <p:cNvSpPr txBox="1"/>
          <p:nvPr/>
        </p:nvSpPr>
        <p:spPr>
          <a:xfrm>
            <a:off x="1570125" y="4283900"/>
            <a:ext cx="2292600" cy="4395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can go to the movies! 😊</a:t>
            </a:r>
            <a:endParaRPr/>
          </a:p>
        </p:txBody>
      </p:sp>
      <p:sp>
        <p:nvSpPr>
          <p:cNvPr id="1298" name="Google Shape;1298;p114"/>
          <p:cNvSpPr txBox="1"/>
          <p:nvPr/>
        </p:nvSpPr>
        <p:spPr>
          <a:xfrm>
            <a:off x="5065275" y="4283900"/>
            <a:ext cx="2508600" cy="4395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can’t go to the movies. 😞</a:t>
            </a:r>
            <a:endParaRPr/>
          </a:p>
        </p:txBody>
      </p:sp>
      <p:sp>
        <p:nvSpPr>
          <p:cNvPr id="1299" name="Google Shape;1299;p114"/>
          <p:cNvSpPr/>
          <p:nvPr/>
        </p:nvSpPr>
        <p:spPr>
          <a:xfrm>
            <a:off x="297700" y="1057425"/>
            <a:ext cx="2292624" cy="1565784"/>
          </a:xfrm>
          <a:prstGeom prst="cloud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It’s 9 o’clock. Can I go to the movies?</a:t>
            </a:r>
            <a:endParaRPr sz="1800"/>
          </a:p>
        </p:txBody>
      </p:sp>
      <p:sp>
        <p:nvSpPr>
          <p:cNvPr id="1300" name="Google Shape;1300;p114"/>
          <p:cNvSpPr txBox="1"/>
          <p:nvPr/>
        </p:nvSpPr>
        <p:spPr>
          <a:xfrm>
            <a:off x="4479850" y="1017250"/>
            <a:ext cx="375900" cy="4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ming Soon"/>
                <a:ea typeface="Coming Soon"/>
                <a:cs typeface="Coming Soon"/>
                <a:sym typeface="Coming Soon"/>
              </a:rPr>
              <a:t>9</a:t>
            </a:r>
            <a:endParaRPr sz="1800">
              <a:latin typeface="Coming Soon"/>
              <a:ea typeface="Coming Soon"/>
              <a:cs typeface="Coming Soon"/>
              <a:sym typeface="Coming Soon"/>
            </a:endParaRPr>
          </a:p>
        </p:txBody>
      </p:sp>
      <p:cxnSp>
        <p:nvCxnSpPr>
          <p:cNvPr id="1301" name="Google Shape;1301;p114"/>
          <p:cNvCxnSpPr/>
          <p:nvPr/>
        </p:nvCxnSpPr>
        <p:spPr>
          <a:xfrm flipH="1">
            <a:off x="4047725" y="1301675"/>
            <a:ext cx="638400" cy="13062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dash"/>
            <a:round/>
            <a:headEnd type="none" w="med" len="med"/>
            <a:tailEnd type="triangle" w="med" len="med"/>
          </a:ln>
        </p:spPr>
      </p:cxnSp>
      <p:sp>
        <p:nvSpPr>
          <p:cNvPr id="1302" name="Google Shape;1302;p114"/>
          <p:cNvSpPr/>
          <p:nvPr/>
        </p:nvSpPr>
        <p:spPr>
          <a:xfrm rot="940526">
            <a:off x="3767036" y="2682254"/>
            <a:ext cx="638445" cy="638445"/>
          </a:xfrm>
          <a:prstGeom prst="foldedCorner">
            <a:avLst>
              <a:gd name="adj" fmla="val 16667"/>
            </a:avLst>
          </a:prstGeom>
          <a:solidFill>
            <a:srgbClr val="FCE5C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ming Soon"/>
                <a:ea typeface="Coming Soon"/>
                <a:cs typeface="Coming Soon"/>
                <a:sym typeface="Coming Soon"/>
              </a:rPr>
              <a:t>9</a:t>
            </a:r>
            <a:endParaRPr sz="2400"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1303" name="Google Shape;1303;p114"/>
          <p:cNvSpPr/>
          <p:nvPr/>
        </p:nvSpPr>
        <p:spPr>
          <a:xfrm rot="-506730">
            <a:off x="4021274" y="2463011"/>
            <a:ext cx="917146" cy="917146"/>
          </a:xfrm>
          <a:prstGeom prst="foldedCorner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ming Soon"/>
                <a:ea typeface="Coming Soon"/>
                <a:cs typeface="Coming Soon"/>
                <a:sym typeface="Coming Soon"/>
              </a:rPr>
              <a:t>false</a:t>
            </a:r>
            <a:endParaRPr sz="2400"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1304" name="Google Shape;1304;p114"/>
          <p:cNvSpPr/>
          <p:nvPr/>
        </p:nvSpPr>
        <p:spPr>
          <a:xfrm>
            <a:off x="5174850" y="3204963"/>
            <a:ext cx="941400" cy="886950"/>
          </a:xfrm>
          <a:custGeom>
            <a:avLst/>
            <a:gdLst/>
            <a:ahLst/>
            <a:cxnLst/>
            <a:rect l="l" t="t" r="r" b="b"/>
            <a:pathLst>
              <a:path w="37656" h="35478" extrusionOk="0">
                <a:moveTo>
                  <a:pt x="0" y="1562"/>
                </a:moveTo>
                <a:cubicBezTo>
                  <a:pt x="2619" y="1437"/>
                  <a:pt x="12594" y="-1264"/>
                  <a:pt x="15711" y="814"/>
                </a:cubicBezTo>
                <a:cubicBezTo>
                  <a:pt x="18828" y="2892"/>
                  <a:pt x="15544" y="11330"/>
                  <a:pt x="18703" y="14032"/>
                </a:cubicBezTo>
                <a:cubicBezTo>
                  <a:pt x="21862" y="16734"/>
                  <a:pt x="31505" y="13450"/>
                  <a:pt x="34664" y="17024"/>
                </a:cubicBezTo>
                <a:cubicBezTo>
                  <a:pt x="37823" y="20598"/>
                  <a:pt x="37157" y="32402"/>
                  <a:pt x="37656" y="35478"/>
                </a:cubicBezTo>
              </a:path>
            </a:pathLst>
          </a:custGeom>
          <a:noFill/>
          <a:ln w="9525" cap="flat" cmpd="sng">
            <a:solidFill>
              <a:srgbClr val="FF0000"/>
            </a:solidFill>
            <a:prstDash val="dash"/>
            <a:round/>
            <a:headEnd type="none" w="med" len="med"/>
            <a:tailEnd type="triangle" w="med" len="med"/>
          </a:ln>
        </p:spPr>
      </p:sp>
      <p:sp>
        <p:nvSpPr>
          <p:cNvPr id="1305" name="Google Shape;1305;p114"/>
          <p:cNvSpPr/>
          <p:nvPr/>
        </p:nvSpPr>
        <p:spPr>
          <a:xfrm>
            <a:off x="4937925" y="4164875"/>
            <a:ext cx="2905200" cy="7107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6" name="Google Shape;1306;p114"/>
          <p:cNvSpPr txBox="1"/>
          <p:nvPr/>
        </p:nvSpPr>
        <p:spPr>
          <a:xfrm>
            <a:off x="5307700" y="1909925"/>
            <a:ext cx="2905200" cy="7872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Comparison operator</a:t>
            </a:r>
            <a:r>
              <a:rPr lang="en"/>
              <a:t> alert!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Stop and evaluate the Boolean expression. </a:t>
            </a:r>
            <a:endParaRPr/>
          </a:p>
        </p:txBody>
      </p:sp>
      <p:cxnSp>
        <p:nvCxnSpPr>
          <p:cNvPr id="1307" name="Google Shape;1307;p114"/>
          <p:cNvCxnSpPr/>
          <p:nvPr/>
        </p:nvCxnSpPr>
        <p:spPr>
          <a:xfrm>
            <a:off x="4479850" y="1574124"/>
            <a:ext cx="0" cy="3747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08" name="Google Shape;1308;p114"/>
          <p:cNvSpPr txBox="1"/>
          <p:nvPr/>
        </p:nvSpPr>
        <p:spPr>
          <a:xfrm>
            <a:off x="5106225" y="976675"/>
            <a:ext cx="2568600" cy="3747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Assign 9 to the variable </a:t>
            </a:r>
            <a:r>
              <a:rPr lang="en">
                <a:latin typeface="Coming Soon"/>
                <a:ea typeface="Coming Soon"/>
                <a:cs typeface="Coming Soon"/>
                <a:sym typeface="Coming Soon"/>
              </a:rPr>
              <a:t>time</a:t>
            </a:r>
            <a:endParaRPr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1309" name="Google Shape;1309;p114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4 Lesson 5 - Activity</a:t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1310" name="Google Shape;1310;p114"/>
          <p:cNvGrpSpPr/>
          <p:nvPr/>
        </p:nvGrpSpPr>
        <p:grpSpPr>
          <a:xfrm>
            <a:off x="89100" y="4739882"/>
            <a:ext cx="324008" cy="322851"/>
            <a:chOff x="0" y="3867912"/>
            <a:chExt cx="1280160" cy="1275588"/>
          </a:xfrm>
        </p:grpSpPr>
        <p:sp>
          <p:nvSpPr>
            <p:cNvPr id="1311" name="Google Shape;1311;p114"/>
            <p:cNvSpPr/>
            <p:nvPr/>
          </p:nvSpPr>
          <p:spPr>
            <a:xfrm>
              <a:off x="0" y="4229100"/>
              <a:ext cx="914400" cy="9144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FFA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114"/>
            <p:cNvSpPr/>
            <p:nvPr/>
          </p:nvSpPr>
          <p:spPr>
            <a:xfrm>
              <a:off x="182880" y="4050792"/>
              <a:ext cx="914400" cy="9144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FFA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114"/>
            <p:cNvSpPr/>
            <p:nvPr/>
          </p:nvSpPr>
          <p:spPr>
            <a:xfrm>
              <a:off x="365760" y="3867912"/>
              <a:ext cx="914400" cy="9144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FFA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74</Words>
  <Application>Microsoft Office PowerPoint</Application>
  <PresentationFormat>On-screen Show (16:9)</PresentationFormat>
  <Paragraphs>14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Coming Soon</vt:lpstr>
      <vt:lpstr>Consolas</vt:lpstr>
      <vt:lpstr>Arial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2023-10-08T16:54:08Z</dcterms:modified>
</cp:coreProperties>
</file>