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45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41b73d7dc0_0_1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41b73d7dc0_0_1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15"/>
          <p:cNvSpPr/>
          <p:nvPr/>
        </p:nvSpPr>
        <p:spPr>
          <a:xfrm>
            <a:off x="6330952" y="2289991"/>
            <a:ext cx="2319900" cy="1387200"/>
          </a:xfrm>
          <a:prstGeom prst="rect">
            <a:avLst/>
          </a:prstGeom>
          <a:solidFill>
            <a:srgbClr val="00BEFF">
              <a:alpha val="6150"/>
            </a:srgbClr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15"/>
          <p:cNvSpPr/>
          <p:nvPr/>
        </p:nvSpPr>
        <p:spPr>
          <a:xfrm>
            <a:off x="7521113" y="2560601"/>
            <a:ext cx="938700" cy="9387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20" name="Google Shape;1320;p115"/>
          <p:cNvSpPr/>
          <p:nvPr/>
        </p:nvSpPr>
        <p:spPr>
          <a:xfrm>
            <a:off x="6330952" y="2077346"/>
            <a:ext cx="2319900" cy="21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1" name="Google Shape;1321;p115"/>
          <p:cNvCxnSpPr>
            <a:stCxn id="1320" idx="1"/>
            <a:endCxn id="1320" idx="3"/>
          </p:cNvCxnSpPr>
          <p:nvPr/>
        </p:nvCxnSpPr>
        <p:spPr>
          <a:xfrm>
            <a:off x="6330952" y="2183696"/>
            <a:ext cx="2319900" cy="0"/>
          </a:xfrm>
          <a:prstGeom prst="straightConnector1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115"/>
          <p:cNvSpPr txBox="1"/>
          <p:nvPr/>
        </p:nvSpPr>
        <p:spPr>
          <a:xfrm>
            <a:off x="6384514" y="2337542"/>
            <a:ext cx="13629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23" name="Google Shape;1323;p115"/>
          <p:cNvSpPr txBox="1"/>
          <p:nvPr/>
        </p:nvSpPr>
        <p:spPr>
          <a:xfrm>
            <a:off x="1587000" y="664650"/>
            <a:ext cx="5728500" cy="97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Have I won the game? I have if my score * my lives is greater than 10.  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324" name="Google Shape;1324;p115"/>
          <p:cNvSpPr txBox="1"/>
          <p:nvPr/>
        </p:nvSpPr>
        <p:spPr>
          <a:xfrm>
            <a:off x="719750" y="2102225"/>
            <a:ext cx="4750800" cy="22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2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information do I need to know?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baggie variable(s) to store that information. Give them names.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With a partner, discuss what the Boolean expression will look like. What will be compared? 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5" name="Google Shape;1325;p11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Coming Soon</vt:lpstr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2023-10-08T16:54:09Z</dcterms:modified>
</cp:coreProperties>
</file>