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41b73d7dc0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41b73d7dc0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16"/>
          <p:cNvSpPr/>
          <p:nvPr/>
        </p:nvSpPr>
        <p:spPr>
          <a:xfrm>
            <a:off x="3512500" y="1917538"/>
            <a:ext cx="1934700" cy="1934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116"/>
          <p:cNvSpPr txBox="1"/>
          <p:nvPr/>
        </p:nvSpPr>
        <p:spPr>
          <a:xfrm>
            <a:off x="289500" y="410150"/>
            <a:ext cx="8565000" cy="43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Have I won the game? I have if my score * my lives is greater than 10. 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332" name="Google Shape;1332;p116"/>
          <p:cNvCxnSpPr/>
          <p:nvPr/>
        </p:nvCxnSpPr>
        <p:spPr>
          <a:xfrm>
            <a:off x="4476900" y="1687075"/>
            <a:ext cx="3000" cy="1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33" name="Google Shape;1333;p116"/>
          <p:cNvGrpSpPr/>
          <p:nvPr/>
        </p:nvGrpSpPr>
        <p:grpSpPr>
          <a:xfrm>
            <a:off x="4906880" y="3496123"/>
            <a:ext cx="736661" cy="736661"/>
            <a:chOff x="4006065" y="3028206"/>
            <a:chExt cx="807300" cy="807300"/>
          </a:xfrm>
        </p:grpSpPr>
        <p:cxnSp>
          <p:nvCxnSpPr>
            <p:cNvPr id="1334" name="Google Shape;1334;p116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16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false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336" name="Google Shape;1336;p116"/>
          <p:cNvGrpSpPr/>
          <p:nvPr/>
        </p:nvGrpSpPr>
        <p:grpSpPr>
          <a:xfrm flipH="1">
            <a:off x="3326854" y="3496157"/>
            <a:ext cx="736661" cy="736661"/>
            <a:chOff x="4006065" y="3028206"/>
            <a:chExt cx="807300" cy="807300"/>
          </a:xfrm>
        </p:grpSpPr>
        <p:cxnSp>
          <p:nvCxnSpPr>
            <p:cNvPr id="1337" name="Google Shape;1337;p116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8" name="Google Shape;1338;p116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339" name="Google Shape;1339;p116"/>
          <p:cNvSpPr txBox="1"/>
          <p:nvPr/>
        </p:nvSpPr>
        <p:spPr>
          <a:xfrm>
            <a:off x="3333550" y="2547400"/>
            <a:ext cx="2292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score * lives &gt; 10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40" name="Google Shape;1340;p116"/>
          <p:cNvSpPr txBox="1"/>
          <p:nvPr/>
        </p:nvSpPr>
        <p:spPr>
          <a:xfrm>
            <a:off x="1570125" y="4283900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 the game!</a:t>
            </a:r>
            <a:endParaRPr/>
          </a:p>
        </p:txBody>
      </p:sp>
      <p:sp>
        <p:nvSpPr>
          <p:cNvPr id="1341" name="Google Shape;1341;p116"/>
          <p:cNvSpPr txBox="1"/>
          <p:nvPr/>
        </p:nvSpPr>
        <p:spPr>
          <a:xfrm>
            <a:off x="5065275" y="4283900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haven’t won the game yet. </a:t>
            </a:r>
            <a:endParaRPr/>
          </a:p>
        </p:txBody>
      </p:sp>
      <p:sp>
        <p:nvSpPr>
          <p:cNvPr id="1342" name="Google Shape;1342;p116"/>
          <p:cNvSpPr/>
          <p:nvPr/>
        </p:nvSpPr>
        <p:spPr>
          <a:xfrm>
            <a:off x="3377875" y="10535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116"/>
          <p:cNvSpPr/>
          <p:nvPr/>
        </p:nvSpPr>
        <p:spPr>
          <a:xfrm>
            <a:off x="3868583" y="11677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44" name="Google Shape;1344;p116"/>
          <p:cNvSpPr/>
          <p:nvPr/>
        </p:nvSpPr>
        <p:spPr>
          <a:xfrm>
            <a:off x="3377875" y="9638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5" name="Google Shape;1345;p116"/>
          <p:cNvCxnSpPr>
            <a:stCxn id="1344" idx="1"/>
            <a:endCxn id="1344" idx="3"/>
          </p:cNvCxnSpPr>
          <p:nvPr/>
        </p:nvCxnSpPr>
        <p:spPr>
          <a:xfrm>
            <a:off x="3377875" y="10086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6" name="Google Shape;1346;p116"/>
          <p:cNvSpPr txBox="1"/>
          <p:nvPr/>
        </p:nvSpPr>
        <p:spPr>
          <a:xfrm>
            <a:off x="3399959" y="1073603"/>
            <a:ext cx="5619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score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47" name="Google Shape;1347;p116"/>
          <p:cNvSpPr/>
          <p:nvPr/>
        </p:nvSpPr>
        <p:spPr>
          <a:xfrm>
            <a:off x="4583600" y="10535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16"/>
          <p:cNvSpPr/>
          <p:nvPr/>
        </p:nvSpPr>
        <p:spPr>
          <a:xfrm>
            <a:off x="5074308" y="11677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49" name="Google Shape;1349;p116"/>
          <p:cNvSpPr/>
          <p:nvPr/>
        </p:nvSpPr>
        <p:spPr>
          <a:xfrm>
            <a:off x="4583600" y="9638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0" name="Google Shape;1350;p116"/>
          <p:cNvCxnSpPr>
            <a:stCxn id="1349" idx="1"/>
            <a:endCxn id="1349" idx="3"/>
          </p:cNvCxnSpPr>
          <p:nvPr/>
        </p:nvCxnSpPr>
        <p:spPr>
          <a:xfrm>
            <a:off x="4583600" y="10086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116"/>
          <p:cNvSpPr txBox="1"/>
          <p:nvPr/>
        </p:nvSpPr>
        <p:spPr>
          <a:xfrm>
            <a:off x="4605684" y="1073603"/>
            <a:ext cx="5619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lives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52" name="Google Shape;1352;p116"/>
          <p:cNvSpPr txBox="1"/>
          <p:nvPr/>
        </p:nvSpPr>
        <p:spPr>
          <a:xfrm>
            <a:off x="6465425" y="963825"/>
            <a:ext cx="2508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This: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partner follow the flowchart with these inputs: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 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 = 2</a:t>
            </a:r>
            <a:endParaRPr/>
          </a:p>
        </p:txBody>
      </p:sp>
      <p:sp>
        <p:nvSpPr>
          <p:cNvPr id="1353" name="Google Shape;1353;p1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54" name="Google Shape;1354;p11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55" name="Google Shape;1355;p11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1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1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2023-10-08T16:54:10Z</dcterms:modified>
</cp:coreProperties>
</file>