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47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41b73d7dc0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41b73d7dc0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17"/>
          <p:cNvSpPr/>
          <p:nvPr/>
        </p:nvSpPr>
        <p:spPr>
          <a:xfrm>
            <a:off x="6330952" y="2909741"/>
            <a:ext cx="2319900" cy="13872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117"/>
          <p:cNvSpPr/>
          <p:nvPr/>
        </p:nvSpPr>
        <p:spPr>
          <a:xfrm>
            <a:off x="7521113" y="3180351"/>
            <a:ext cx="938700" cy="938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64" name="Google Shape;1364;p117"/>
          <p:cNvSpPr/>
          <p:nvPr/>
        </p:nvSpPr>
        <p:spPr>
          <a:xfrm>
            <a:off x="6330952" y="2697096"/>
            <a:ext cx="2319900" cy="212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5" name="Google Shape;1365;p117"/>
          <p:cNvCxnSpPr>
            <a:stCxn id="1364" idx="1"/>
            <a:endCxn id="1364" idx="3"/>
          </p:cNvCxnSpPr>
          <p:nvPr/>
        </p:nvCxnSpPr>
        <p:spPr>
          <a:xfrm>
            <a:off x="6330952" y="2803446"/>
            <a:ext cx="23199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6" name="Google Shape;1366;p117"/>
          <p:cNvSpPr txBox="1"/>
          <p:nvPr/>
        </p:nvSpPr>
        <p:spPr>
          <a:xfrm>
            <a:off x="6384514" y="2957292"/>
            <a:ext cx="13629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67" name="Google Shape;1367;p117"/>
          <p:cNvSpPr txBox="1"/>
          <p:nvPr/>
        </p:nvSpPr>
        <p:spPr>
          <a:xfrm>
            <a:off x="248825" y="493775"/>
            <a:ext cx="7018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Challenge!!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8" name="Google Shape;1368;p117"/>
          <p:cNvSpPr txBox="1"/>
          <p:nvPr/>
        </p:nvSpPr>
        <p:spPr>
          <a:xfrm>
            <a:off x="863875" y="1284400"/>
            <a:ext cx="8028600" cy="97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Is my dog older than me if his age is converted to human years? Seven dog years equals one human year.  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69" name="Google Shape;1369;p117"/>
          <p:cNvSpPr txBox="1"/>
          <p:nvPr/>
        </p:nvSpPr>
        <p:spPr>
          <a:xfrm>
            <a:off x="719750" y="2721975"/>
            <a:ext cx="4750800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information do I need to know?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baggie variable(s) to store that information. Give them names.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a partner, discuss what the Boolean expression will look like. What will be compared?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0" name="Google Shape;1370;p11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2023-10-08T16:54:11Z</dcterms:modified>
</cp:coreProperties>
</file>