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1b73d7dc0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1b73d7dc0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18"/>
          <p:cNvSpPr/>
          <p:nvPr/>
        </p:nvSpPr>
        <p:spPr>
          <a:xfrm>
            <a:off x="3512500" y="1917538"/>
            <a:ext cx="1934700" cy="1934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118"/>
          <p:cNvSpPr txBox="1"/>
          <p:nvPr/>
        </p:nvSpPr>
        <p:spPr>
          <a:xfrm>
            <a:off x="252350" y="419950"/>
            <a:ext cx="8727300" cy="67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Is my dog older than me if his age is converted to human years? Seven dog years equals one human year. 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377" name="Google Shape;1377;p118"/>
          <p:cNvCxnSpPr/>
          <p:nvPr/>
        </p:nvCxnSpPr>
        <p:spPr>
          <a:xfrm>
            <a:off x="4479850" y="1695300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78" name="Google Shape;1378;p118"/>
          <p:cNvGrpSpPr/>
          <p:nvPr/>
        </p:nvGrpSpPr>
        <p:grpSpPr>
          <a:xfrm>
            <a:off x="4906880" y="3496123"/>
            <a:ext cx="736661" cy="736661"/>
            <a:chOff x="4006065" y="3028206"/>
            <a:chExt cx="807300" cy="807300"/>
          </a:xfrm>
        </p:grpSpPr>
        <p:cxnSp>
          <p:nvCxnSpPr>
            <p:cNvPr id="1379" name="Google Shape;1379;p118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0" name="Google Shape;1380;p118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false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381" name="Google Shape;1381;p118"/>
          <p:cNvGrpSpPr/>
          <p:nvPr/>
        </p:nvGrpSpPr>
        <p:grpSpPr>
          <a:xfrm flipH="1">
            <a:off x="3326854" y="3496157"/>
            <a:ext cx="736661" cy="736661"/>
            <a:chOff x="4006065" y="3028206"/>
            <a:chExt cx="807300" cy="807300"/>
          </a:xfrm>
        </p:grpSpPr>
        <p:cxnSp>
          <p:nvCxnSpPr>
            <p:cNvPr id="1382" name="Google Shape;1382;p118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3" name="Google Shape;1383;p118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384" name="Google Shape;1384;p118"/>
          <p:cNvSpPr txBox="1"/>
          <p:nvPr/>
        </p:nvSpPr>
        <p:spPr>
          <a:xfrm>
            <a:off x="3333550" y="2547400"/>
            <a:ext cx="2292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ng Soon"/>
                <a:ea typeface="Coming Soon"/>
                <a:cs typeface="Coming Soon"/>
                <a:sym typeface="Coming Soon"/>
              </a:rPr>
              <a:t>dogAge * 7 &gt; myAge</a:t>
            </a:r>
            <a:endParaRPr sz="15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85" name="Google Shape;1385;p118"/>
          <p:cNvSpPr txBox="1"/>
          <p:nvPr/>
        </p:nvSpPr>
        <p:spPr>
          <a:xfrm>
            <a:off x="1148350" y="4283900"/>
            <a:ext cx="27144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dog is older than me.   </a:t>
            </a:r>
            <a:endParaRPr/>
          </a:p>
        </p:txBody>
      </p:sp>
      <p:sp>
        <p:nvSpPr>
          <p:cNvPr id="1386" name="Google Shape;1386;p118"/>
          <p:cNvSpPr txBox="1"/>
          <p:nvPr/>
        </p:nvSpPr>
        <p:spPr>
          <a:xfrm>
            <a:off x="5065275" y="4283900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older than my dog. </a:t>
            </a:r>
            <a:endParaRPr/>
          </a:p>
        </p:txBody>
      </p:sp>
      <p:sp>
        <p:nvSpPr>
          <p:cNvPr id="1387" name="Google Shape;1387;p118"/>
          <p:cNvSpPr/>
          <p:nvPr/>
        </p:nvSpPr>
        <p:spPr>
          <a:xfrm>
            <a:off x="3335075" y="12648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18"/>
          <p:cNvSpPr/>
          <p:nvPr/>
        </p:nvSpPr>
        <p:spPr>
          <a:xfrm>
            <a:off x="3825783" y="13790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89" name="Google Shape;1389;p118"/>
          <p:cNvSpPr/>
          <p:nvPr/>
        </p:nvSpPr>
        <p:spPr>
          <a:xfrm>
            <a:off x="3335075" y="11751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118"/>
          <p:cNvCxnSpPr>
            <a:stCxn id="1389" idx="1"/>
            <a:endCxn id="1389" idx="3"/>
          </p:cNvCxnSpPr>
          <p:nvPr/>
        </p:nvCxnSpPr>
        <p:spPr>
          <a:xfrm>
            <a:off x="3335075" y="12199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1" name="Google Shape;1391;p118"/>
          <p:cNvSpPr txBox="1"/>
          <p:nvPr/>
        </p:nvSpPr>
        <p:spPr>
          <a:xfrm>
            <a:off x="3276099" y="1284925"/>
            <a:ext cx="6672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dogAge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92" name="Google Shape;1392;p118"/>
          <p:cNvSpPr/>
          <p:nvPr/>
        </p:nvSpPr>
        <p:spPr>
          <a:xfrm>
            <a:off x="4589000" y="1264853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18"/>
          <p:cNvSpPr/>
          <p:nvPr/>
        </p:nvSpPr>
        <p:spPr>
          <a:xfrm>
            <a:off x="5079708" y="1379025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94" name="Google Shape;1394;p118"/>
          <p:cNvSpPr/>
          <p:nvPr/>
        </p:nvSpPr>
        <p:spPr>
          <a:xfrm>
            <a:off x="4589000" y="1175137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18"/>
          <p:cNvSpPr txBox="1"/>
          <p:nvPr/>
        </p:nvSpPr>
        <p:spPr>
          <a:xfrm>
            <a:off x="4531724" y="1284925"/>
            <a:ext cx="6672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myAge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396" name="Google Shape;1396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85" y="4373338"/>
            <a:ext cx="241075" cy="2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248" y="4383113"/>
            <a:ext cx="241075" cy="2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1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2023-10-08T16:54:13Z</dcterms:modified>
</cp:coreProperties>
</file>