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41b73d7dc0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41b73d7dc0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19"/>
          <p:cNvSpPr txBox="1"/>
          <p:nvPr/>
        </p:nvSpPr>
        <p:spPr>
          <a:xfrm>
            <a:off x="208675" y="331625"/>
            <a:ext cx="87918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Proxima Nova"/>
                <a:ea typeface="Proxima Nova"/>
                <a:cs typeface="Proxima Nova"/>
                <a:sym typeface="Proxima Nova"/>
              </a:rPr>
              <a:t>What if my decision requires several steps? </a:t>
            </a:r>
            <a:endParaRPr sz="3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4" name="Google Shape;1404;p119"/>
          <p:cNvSpPr txBox="1"/>
          <p:nvPr/>
        </p:nvSpPr>
        <p:spPr>
          <a:xfrm>
            <a:off x="1224025" y="1471025"/>
            <a:ext cx="6897600" cy="326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ing Soon"/>
                <a:ea typeface="Coming Soon"/>
                <a:cs typeface="Coming Soon"/>
                <a:sym typeface="Coming Soon"/>
              </a:rPr>
              <a:t>Can I adopt a cat?</a:t>
            </a:r>
            <a:endParaRPr sz="3000" b="1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 can if I have 40 dollars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AND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 am over 14 years old 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05" name="Google Shape;1405;p119"/>
          <p:cNvSpPr txBox="1"/>
          <p:nvPr/>
        </p:nvSpPr>
        <p:spPr>
          <a:xfrm>
            <a:off x="3048200" y="1805275"/>
            <a:ext cx="4140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2023-10-08T16:54:14Z</dcterms:modified>
</cp:coreProperties>
</file>