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50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41b73d7dc0_0_1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g41b73d7dc0_0_1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120"/>
          <p:cNvSpPr/>
          <p:nvPr/>
        </p:nvSpPr>
        <p:spPr>
          <a:xfrm>
            <a:off x="6330952" y="2289991"/>
            <a:ext cx="2319900" cy="1387200"/>
          </a:xfrm>
          <a:prstGeom prst="rect">
            <a:avLst/>
          </a:prstGeom>
          <a:solidFill>
            <a:srgbClr val="00BEFF">
              <a:alpha val="6150"/>
            </a:srgbClr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2" name="Google Shape;1412;p120"/>
          <p:cNvSpPr/>
          <p:nvPr/>
        </p:nvSpPr>
        <p:spPr>
          <a:xfrm>
            <a:off x="7521113" y="2560601"/>
            <a:ext cx="938700" cy="9387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413" name="Google Shape;1413;p120"/>
          <p:cNvSpPr/>
          <p:nvPr/>
        </p:nvSpPr>
        <p:spPr>
          <a:xfrm>
            <a:off x="6330952" y="2077346"/>
            <a:ext cx="2319900" cy="2127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14" name="Google Shape;1414;p120"/>
          <p:cNvCxnSpPr>
            <a:stCxn id="1413" idx="1"/>
            <a:endCxn id="1413" idx="3"/>
          </p:cNvCxnSpPr>
          <p:nvPr/>
        </p:nvCxnSpPr>
        <p:spPr>
          <a:xfrm>
            <a:off x="6330952" y="2183696"/>
            <a:ext cx="2319900" cy="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5" name="Google Shape;1415;p120"/>
          <p:cNvSpPr txBox="1"/>
          <p:nvPr/>
        </p:nvSpPr>
        <p:spPr>
          <a:xfrm>
            <a:off x="6384514" y="2337542"/>
            <a:ext cx="13629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416" name="Google Shape;1416;p120"/>
          <p:cNvSpPr txBox="1"/>
          <p:nvPr/>
        </p:nvSpPr>
        <p:spPr>
          <a:xfrm>
            <a:off x="643500" y="414425"/>
            <a:ext cx="4593600" cy="1687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Can I adopt a cat?</a:t>
            </a:r>
            <a:endParaRPr sz="18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I can if have 40 dollars </a:t>
            </a:r>
            <a:endParaRPr sz="18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AND </a:t>
            </a:r>
            <a:endParaRPr sz="18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I am over 14 years old</a:t>
            </a:r>
            <a:r>
              <a:rPr lang="en" sz="30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 </a:t>
            </a:r>
            <a:endParaRPr sz="30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417" name="Google Shape;1417;p120"/>
          <p:cNvSpPr txBox="1"/>
          <p:nvPr/>
        </p:nvSpPr>
        <p:spPr>
          <a:xfrm>
            <a:off x="643500" y="2164100"/>
            <a:ext cx="4750800" cy="27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20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information do I need to know? 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baggie variable(s) to store that information. Give them names.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With a partner, discuss how the flowchart might be set up. What will the Boolean expression(s) look like? What will be compared? 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8" name="Google Shape;1418;p12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5 -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80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Coming Soon</vt:lpstr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2023-10-08T16:54:15Z</dcterms:modified>
</cp:coreProperties>
</file>