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51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41b73d7dc0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41b73d7dc0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3" name="Google Shape;1423;p121"/>
          <p:cNvCxnSpPr/>
          <p:nvPr/>
        </p:nvCxnSpPr>
        <p:spPr>
          <a:xfrm>
            <a:off x="4479850" y="1316599"/>
            <a:ext cx="0" cy="1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4" name="Google Shape;1424;p121"/>
          <p:cNvSpPr/>
          <p:nvPr/>
        </p:nvSpPr>
        <p:spPr>
          <a:xfrm>
            <a:off x="3930400" y="1488213"/>
            <a:ext cx="1098900" cy="10989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25" name="Google Shape;1425;p121"/>
          <p:cNvCxnSpPr/>
          <p:nvPr/>
        </p:nvCxnSpPr>
        <p:spPr>
          <a:xfrm>
            <a:off x="4795290" y="2336756"/>
            <a:ext cx="2138700" cy="21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6" name="Google Shape;1426;p121"/>
          <p:cNvSpPr/>
          <p:nvPr/>
        </p:nvSpPr>
        <p:spPr>
          <a:xfrm>
            <a:off x="5033074" y="2574524"/>
            <a:ext cx="331800" cy="3318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10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1427" name="Google Shape;1427;p121"/>
          <p:cNvGrpSpPr/>
          <p:nvPr/>
        </p:nvGrpSpPr>
        <p:grpSpPr>
          <a:xfrm flipH="1">
            <a:off x="3378365" y="2336756"/>
            <a:ext cx="807300" cy="807300"/>
            <a:chOff x="4006065" y="3028206"/>
            <a:chExt cx="807300" cy="807300"/>
          </a:xfrm>
        </p:grpSpPr>
        <p:cxnSp>
          <p:nvCxnSpPr>
            <p:cNvPr id="1428" name="Google Shape;1428;p121"/>
            <p:cNvCxnSpPr/>
            <p:nvPr/>
          </p:nvCxnSpPr>
          <p:spPr>
            <a:xfrm>
              <a:off x="4006065" y="3028206"/>
              <a:ext cx="807300" cy="80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29" name="Google Shape;1429;p121"/>
            <p:cNvSpPr/>
            <p:nvPr/>
          </p:nvSpPr>
          <p:spPr>
            <a:xfrm>
              <a:off x="4243849" y="3265974"/>
              <a:ext cx="331800" cy="331800"/>
            </a:xfrm>
            <a:prstGeom prst="foldedCorner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true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1430" name="Google Shape;1430;p121"/>
          <p:cNvSpPr txBox="1"/>
          <p:nvPr/>
        </p:nvSpPr>
        <p:spPr>
          <a:xfrm>
            <a:off x="3978100" y="1850300"/>
            <a:ext cx="10512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age &gt; 14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1" name="Google Shape;1431;p121"/>
          <p:cNvSpPr txBox="1"/>
          <p:nvPr/>
        </p:nvSpPr>
        <p:spPr>
          <a:xfrm>
            <a:off x="450200" y="4511325"/>
            <a:ext cx="2292600" cy="43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 adopt a cat! 😊</a:t>
            </a:r>
            <a:endParaRPr/>
          </a:p>
        </p:txBody>
      </p:sp>
      <p:sp>
        <p:nvSpPr>
          <p:cNvPr id="1432" name="Google Shape;1432;p121"/>
          <p:cNvSpPr txBox="1"/>
          <p:nvPr/>
        </p:nvSpPr>
        <p:spPr>
          <a:xfrm>
            <a:off x="6309200" y="4511325"/>
            <a:ext cx="2508600" cy="43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can’t adopt a cat. 😞</a:t>
            </a:r>
            <a:endParaRPr/>
          </a:p>
        </p:txBody>
      </p:sp>
      <p:sp>
        <p:nvSpPr>
          <p:cNvPr id="1433" name="Google Shape;1433;p121"/>
          <p:cNvSpPr txBox="1"/>
          <p:nvPr/>
        </p:nvSpPr>
        <p:spPr>
          <a:xfrm>
            <a:off x="6060875" y="765575"/>
            <a:ext cx="2699400" cy="585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it out. I am 17 years old and I have $39 dollars. </a:t>
            </a:r>
            <a:endParaRPr/>
          </a:p>
        </p:txBody>
      </p:sp>
      <p:sp>
        <p:nvSpPr>
          <p:cNvPr id="1434" name="Google Shape;1434;p121"/>
          <p:cNvSpPr/>
          <p:nvPr/>
        </p:nvSpPr>
        <p:spPr>
          <a:xfrm>
            <a:off x="6147200" y="4375725"/>
            <a:ext cx="2905200" cy="710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121"/>
          <p:cNvSpPr txBox="1"/>
          <p:nvPr/>
        </p:nvSpPr>
        <p:spPr>
          <a:xfrm>
            <a:off x="208625" y="485864"/>
            <a:ext cx="2699400" cy="807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Can I adopt a cat? </a:t>
            </a:r>
            <a:r>
              <a:rPr lang="en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I can if I have 40 dollars AND I am over 14 years old. </a:t>
            </a:r>
            <a:endParaRPr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436" name="Google Shape;1436;p121"/>
          <p:cNvSpPr/>
          <p:nvPr/>
        </p:nvSpPr>
        <p:spPr>
          <a:xfrm>
            <a:off x="4599950" y="697941"/>
            <a:ext cx="956400" cy="585300"/>
          </a:xfrm>
          <a:prstGeom prst="rect">
            <a:avLst/>
          </a:prstGeom>
          <a:solidFill>
            <a:srgbClr val="00BEFF">
              <a:alpha val="6150"/>
            </a:srgbClr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121"/>
          <p:cNvSpPr/>
          <p:nvPr/>
        </p:nvSpPr>
        <p:spPr>
          <a:xfrm>
            <a:off x="5090658" y="812112"/>
            <a:ext cx="387000" cy="3960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438" name="Google Shape;1438;p121"/>
          <p:cNvSpPr/>
          <p:nvPr/>
        </p:nvSpPr>
        <p:spPr>
          <a:xfrm>
            <a:off x="4599950" y="608225"/>
            <a:ext cx="956400" cy="897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39" name="Google Shape;1439;p121"/>
          <p:cNvCxnSpPr>
            <a:stCxn id="1438" idx="1"/>
            <a:endCxn id="1438" idx="3"/>
          </p:cNvCxnSpPr>
          <p:nvPr/>
        </p:nvCxnSpPr>
        <p:spPr>
          <a:xfrm>
            <a:off x="4599950" y="653075"/>
            <a:ext cx="956400" cy="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0" name="Google Shape;1440;p121"/>
          <p:cNvSpPr txBox="1"/>
          <p:nvPr/>
        </p:nvSpPr>
        <p:spPr>
          <a:xfrm>
            <a:off x="4622034" y="718003"/>
            <a:ext cx="561900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ng Soon"/>
                <a:ea typeface="Coming Soon"/>
                <a:cs typeface="Coming Soon"/>
                <a:sym typeface="Coming Soon"/>
              </a:rPr>
              <a:t>age</a:t>
            </a:r>
            <a:endParaRPr sz="1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441" name="Google Shape;1441;p121"/>
          <p:cNvSpPr/>
          <p:nvPr/>
        </p:nvSpPr>
        <p:spPr>
          <a:xfrm>
            <a:off x="3307613" y="697941"/>
            <a:ext cx="956400" cy="585300"/>
          </a:xfrm>
          <a:prstGeom prst="rect">
            <a:avLst/>
          </a:prstGeom>
          <a:solidFill>
            <a:srgbClr val="00BEFF">
              <a:alpha val="6150"/>
            </a:srgbClr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121"/>
          <p:cNvSpPr/>
          <p:nvPr/>
        </p:nvSpPr>
        <p:spPr>
          <a:xfrm>
            <a:off x="3798320" y="812112"/>
            <a:ext cx="387000" cy="3960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443" name="Google Shape;1443;p121"/>
          <p:cNvSpPr/>
          <p:nvPr/>
        </p:nvSpPr>
        <p:spPr>
          <a:xfrm>
            <a:off x="3307613" y="608225"/>
            <a:ext cx="956400" cy="897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44" name="Google Shape;1444;p121"/>
          <p:cNvCxnSpPr>
            <a:stCxn id="1443" idx="1"/>
            <a:endCxn id="1443" idx="3"/>
          </p:cNvCxnSpPr>
          <p:nvPr/>
        </p:nvCxnSpPr>
        <p:spPr>
          <a:xfrm>
            <a:off x="3307613" y="653075"/>
            <a:ext cx="956400" cy="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5" name="Google Shape;1445;p121"/>
          <p:cNvSpPr txBox="1"/>
          <p:nvPr/>
        </p:nvSpPr>
        <p:spPr>
          <a:xfrm>
            <a:off x="3261287" y="718000"/>
            <a:ext cx="630300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ng Soon"/>
                <a:ea typeface="Coming Soon"/>
                <a:cs typeface="Coming Soon"/>
                <a:sym typeface="Coming Soon"/>
              </a:rPr>
              <a:t>money</a:t>
            </a:r>
            <a:endParaRPr sz="1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446" name="Google Shape;1446;p121"/>
          <p:cNvSpPr/>
          <p:nvPr/>
        </p:nvSpPr>
        <p:spPr>
          <a:xfrm>
            <a:off x="2501300" y="2869863"/>
            <a:ext cx="1098900" cy="10989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7" name="Google Shape;1447;p121"/>
          <p:cNvSpPr txBox="1"/>
          <p:nvPr/>
        </p:nvSpPr>
        <p:spPr>
          <a:xfrm>
            <a:off x="2451550" y="3231975"/>
            <a:ext cx="13083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money == 40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448" name="Google Shape;1448;p121"/>
          <p:cNvGrpSpPr/>
          <p:nvPr/>
        </p:nvGrpSpPr>
        <p:grpSpPr>
          <a:xfrm flipH="1">
            <a:off x="1928840" y="3704031"/>
            <a:ext cx="807300" cy="807300"/>
            <a:chOff x="4006065" y="3028206"/>
            <a:chExt cx="807300" cy="807300"/>
          </a:xfrm>
        </p:grpSpPr>
        <p:cxnSp>
          <p:nvCxnSpPr>
            <p:cNvPr id="1449" name="Google Shape;1449;p121"/>
            <p:cNvCxnSpPr/>
            <p:nvPr/>
          </p:nvCxnSpPr>
          <p:spPr>
            <a:xfrm>
              <a:off x="4006065" y="3028206"/>
              <a:ext cx="807300" cy="80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50" name="Google Shape;1450;p121"/>
            <p:cNvSpPr/>
            <p:nvPr/>
          </p:nvSpPr>
          <p:spPr>
            <a:xfrm>
              <a:off x="4243849" y="3265974"/>
              <a:ext cx="331800" cy="331800"/>
            </a:xfrm>
            <a:prstGeom prst="foldedCorner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true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cxnSp>
        <p:nvCxnSpPr>
          <p:cNvPr id="1451" name="Google Shape;1451;p121"/>
          <p:cNvCxnSpPr/>
          <p:nvPr/>
        </p:nvCxnSpPr>
        <p:spPr>
          <a:xfrm>
            <a:off x="3378365" y="3694606"/>
            <a:ext cx="3566100" cy="77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2" name="Google Shape;1452;p121"/>
          <p:cNvSpPr/>
          <p:nvPr/>
        </p:nvSpPr>
        <p:spPr>
          <a:xfrm>
            <a:off x="4479849" y="3820599"/>
            <a:ext cx="331800" cy="3318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1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453" name="Google Shape;1453;p121"/>
          <p:cNvSpPr txBox="1"/>
          <p:nvPr/>
        </p:nvSpPr>
        <p:spPr>
          <a:xfrm>
            <a:off x="5053425" y="805563"/>
            <a:ext cx="3759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17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454" name="Google Shape;1454;p121"/>
          <p:cNvSpPr txBox="1"/>
          <p:nvPr/>
        </p:nvSpPr>
        <p:spPr>
          <a:xfrm>
            <a:off x="3797250" y="802038"/>
            <a:ext cx="5241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39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455" name="Google Shape;1455;p121"/>
          <p:cNvCxnSpPr/>
          <p:nvPr/>
        </p:nvCxnSpPr>
        <p:spPr>
          <a:xfrm>
            <a:off x="4479850" y="1316599"/>
            <a:ext cx="0" cy="129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56" name="Google Shape;1456;p121"/>
          <p:cNvGrpSpPr/>
          <p:nvPr/>
        </p:nvGrpSpPr>
        <p:grpSpPr>
          <a:xfrm>
            <a:off x="3930401" y="1764747"/>
            <a:ext cx="551329" cy="545100"/>
            <a:chOff x="3930401" y="1764747"/>
            <a:chExt cx="551329" cy="545100"/>
          </a:xfrm>
        </p:grpSpPr>
        <p:sp>
          <p:nvSpPr>
            <p:cNvPr id="1457" name="Google Shape;1457;p121"/>
            <p:cNvSpPr/>
            <p:nvPr/>
          </p:nvSpPr>
          <p:spPr>
            <a:xfrm rot="1261609">
              <a:off x="4036577" y="1832163"/>
              <a:ext cx="386995" cy="395995"/>
            </a:xfrm>
            <a:prstGeom prst="foldedCorner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1458" name="Google Shape;1458;p121"/>
            <p:cNvSpPr txBox="1"/>
            <p:nvPr/>
          </p:nvSpPr>
          <p:spPr>
            <a:xfrm rot="1262251">
              <a:off x="3996768" y="1817591"/>
              <a:ext cx="376066" cy="439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ming Soon"/>
                  <a:ea typeface="Coming Soon"/>
                  <a:cs typeface="Coming Soon"/>
                  <a:sym typeface="Coming Soon"/>
                </a:rPr>
                <a:t>17</a:t>
              </a: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cxnSp>
        <p:nvCxnSpPr>
          <p:cNvPr id="1459" name="Google Shape;1459;p121"/>
          <p:cNvCxnSpPr/>
          <p:nvPr/>
        </p:nvCxnSpPr>
        <p:spPr>
          <a:xfrm flipH="1">
            <a:off x="4205150" y="993825"/>
            <a:ext cx="559500" cy="918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460" name="Google Shape;1460;p121"/>
          <p:cNvSpPr/>
          <p:nvPr/>
        </p:nvSpPr>
        <p:spPr>
          <a:xfrm rot="-834485">
            <a:off x="4219620" y="1777272"/>
            <a:ext cx="520458" cy="52075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461" name="Google Shape;1461;p121"/>
          <p:cNvSpPr/>
          <p:nvPr/>
        </p:nvSpPr>
        <p:spPr>
          <a:xfrm rot="-458927">
            <a:off x="3148879" y="2271026"/>
            <a:ext cx="884198" cy="601448"/>
          </a:xfrm>
          <a:custGeom>
            <a:avLst/>
            <a:gdLst/>
            <a:ahLst/>
            <a:cxnLst/>
            <a:rect l="l" t="t" r="r" b="b"/>
            <a:pathLst>
              <a:path w="35368" h="24058" extrusionOk="0">
                <a:moveTo>
                  <a:pt x="35368" y="1342"/>
                </a:moveTo>
                <a:cubicBezTo>
                  <a:pt x="34889" y="1150"/>
                  <a:pt x="33595" y="384"/>
                  <a:pt x="32493" y="192"/>
                </a:cubicBezTo>
                <a:cubicBezTo>
                  <a:pt x="31391" y="0"/>
                  <a:pt x="29905" y="48"/>
                  <a:pt x="28755" y="192"/>
                </a:cubicBezTo>
                <a:cubicBezTo>
                  <a:pt x="27605" y="336"/>
                  <a:pt x="26694" y="671"/>
                  <a:pt x="25592" y="1054"/>
                </a:cubicBezTo>
                <a:cubicBezTo>
                  <a:pt x="24490" y="1437"/>
                  <a:pt x="23148" y="1677"/>
                  <a:pt x="22141" y="2492"/>
                </a:cubicBezTo>
                <a:cubicBezTo>
                  <a:pt x="21135" y="3307"/>
                  <a:pt x="20368" y="4457"/>
                  <a:pt x="19553" y="5943"/>
                </a:cubicBezTo>
                <a:cubicBezTo>
                  <a:pt x="18738" y="7429"/>
                  <a:pt x="18212" y="10352"/>
                  <a:pt x="17253" y="11406"/>
                </a:cubicBezTo>
                <a:cubicBezTo>
                  <a:pt x="16295" y="12460"/>
                  <a:pt x="15623" y="11838"/>
                  <a:pt x="13802" y="12269"/>
                </a:cubicBezTo>
                <a:cubicBezTo>
                  <a:pt x="11981" y="12700"/>
                  <a:pt x="8483" y="13179"/>
                  <a:pt x="6326" y="13994"/>
                </a:cubicBezTo>
                <a:cubicBezTo>
                  <a:pt x="4170" y="14809"/>
                  <a:pt x="1870" y="15959"/>
                  <a:pt x="863" y="17157"/>
                </a:cubicBezTo>
                <a:cubicBezTo>
                  <a:pt x="-143" y="18355"/>
                  <a:pt x="431" y="20033"/>
                  <a:pt x="287" y="21183"/>
                </a:cubicBezTo>
                <a:cubicBezTo>
                  <a:pt x="143" y="22333"/>
                  <a:pt x="48" y="23579"/>
                  <a:pt x="0" y="2405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sp>
      <p:grpSp>
        <p:nvGrpSpPr>
          <p:cNvPr id="1462" name="Google Shape;1462;p121"/>
          <p:cNvGrpSpPr/>
          <p:nvPr/>
        </p:nvGrpSpPr>
        <p:grpSpPr>
          <a:xfrm>
            <a:off x="2501300" y="3135735"/>
            <a:ext cx="584944" cy="540408"/>
            <a:chOff x="2501300" y="3135735"/>
            <a:chExt cx="584944" cy="540408"/>
          </a:xfrm>
        </p:grpSpPr>
        <p:sp>
          <p:nvSpPr>
            <p:cNvPr id="1463" name="Google Shape;1463;p121"/>
            <p:cNvSpPr/>
            <p:nvPr/>
          </p:nvSpPr>
          <p:spPr>
            <a:xfrm rot="-1012591">
              <a:off x="2554395" y="3232511"/>
              <a:ext cx="386987" cy="395986"/>
            </a:xfrm>
            <a:prstGeom prst="foldedCorner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1464" name="Google Shape;1464;p121"/>
            <p:cNvSpPr txBox="1"/>
            <p:nvPr/>
          </p:nvSpPr>
          <p:spPr>
            <a:xfrm rot="-1012591">
              <a:off x="2531731" y="3205619"/>
              <a:ext cx="524082" cy="287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ming Soon"/>
                  <a:ea typeface="Coming Soon"/>
                  <a:cs typeface="Coming Soon"/>
                  <a:sym typeface="Coming Soon"/>
                </a:rPr>
                <a:t>39</a:t>
              </a: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cxnSp>
        <p:nvCxnSpPr>
          <p:cNvPr id="1465" name="Google Shape;1465;p121"/>
          <p:cNvCxnSpPr/>
          <p:nvPr/>
        </p:nvCxnSpPr>
        <p:spPr>
          <a:xfrm flipH="1">
            <a:off x="2832575" y="1002488"/>
            <a:ext cx="686100" cy="2283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466" name="Google Shape;1466;p121"/>
          <p:cNvSpPr/>
          <p:nvPr/>
        </p:nvSpPr>
        <p:spPr>
          <a:xfrm rot="639735">
            <a:off x="2790510" y="3158934"/>
            <a:ext cx="520486" cy="520781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467" name="Google Shape;1467;p121"/>
          <p:cNvSpPr/>
          <p:nvPr/>
        </p:nvSpPr>
        <p:spPr>
          <a:xfrm>
            <a:off x="3630475" y="3421529"/>
            <a:ext cx="2889850" cy="914175"/>
          </a:xfrm>
          <a:custGeom>
            <a:avLst/>
            <a:gdLst/>
            <a:ahLst/>
            <a:cxnLst/>
            <a:rect l="l" t="t" r="r" b="b"/>
            <a:pathLst>
              <a:path w="115594" h="36567" extrusionOk="0">
                <a:moveTo>
                  <a:pt x="0" y="6374"/>
                </a:moveTo>
                <a:cubicBezTo>
                  <a:pt x="815" y="5607"/>
                  <a:pt x="3116" y="2780"/>
                  <a:pt x="4889" y="1774"/>
                </a:cubicBezTo>
                <a:cubicBezTo>
                  <a:pt x="6662" y="768"/>
                  <a:pt x="8675" y="624"/>
                  <a:pt x="10640" y="336"/>
                </a:cubicBezTo>
                <a:cubicBezTo>
                  <a:pt x="12605" y="48"/>
                  <a:pt x="14857" y="0"/>
                  <a:pt x="16678" y="48"/>
                </a:cubicBezTo>
                <a:cubicBezTo>
                  <a:pt x="18499" y="96"/>
                  <a:pt x="20032" y="96"/>
                  <a:pt x="21566" y="623"/>
                </a:cubicBezTo>
                <a:cubicBezTo>
                  <a:pt x="23100" y="1150"/>
                  <a:pt x="24634" y="2013"/>
                  <a:pt x="25880" y="3211"/>
                </a:cubicBezTo>
                <a:cubicBezTo>
                  <a:pt x="27126" y="4409"/>
                  <a:pt x="28085" y="6374"/>
                  <a:pt x="29043" y="7812"/>
                </a:cubicBezTo>
                <a:cubicBezTo>
                  <a:pt x="30001" y="9250"/>
                  <a:pt x="30192" y="11598"/>
                  <a:pt x="31630" y="11838"/>
                </a:cubicBezTo>
                <a:cubicBezTo>
                  <a:pt x="33068" y="12078"/>
                  <a:pt x="35944" y="10017"/>
                  <a:pt x="37669" y="9250"/>
                </a:cubicBezTo>
                <a:cubicBezTo>
                  <a:pt x="39394" y="8483"/>
                  <a:pt x="40161" y="7764"/>
                  <a:pt x="41982" y="7237"/>
                </a:cubicBezTo>
                <a:cubicBezTo>
                  <a:pt x="43803" y="6710"/>
                  <a:pt x="46439" y="6231"/>
                  <a:pt x="48596" y="6087"/>
                </a:cubicBezTo>
                <a:cubicBezTo>
                  <a:pt x="50753" y="5943"/>
                  <a:pt x="52909" y="5943"/>
                  <a:pt x="54922" y="6374"/>
                </a:cubicBezTo>
                <a:cubicBezTo>
                  <a:pt x="56935" y="6805"/>
                  <a:pt x="58996" y="7764"/>
                  <a:pt x="60673" y="8675"/>
                </a:cubicBezTo>
                <a:cubicBezTo>
                  <a:pt x="62350" y="9586"/>
                  <a:pt x="63884" y="10305"/>
                  <a:pt x="64986" y="11838"/>
                </a:cubicBezTo>
                <a:cubicBezTo>
                  <a:pt x="66088" y="13372"/>
                  <a:pt x="66615" y="16247"/>
                  <a:pt x="67286" y="17876"/>
                </a:cubicBezTo>
                <a:cubicBezTo>
                  <a:pt x="67957" y="19505"/>
                  <a:pt x="67958" y="21279"/>
                  <a:pt x="69012" y="21614"/>
                </a:cubicBezTo>
                <a:cubicBezTo>
                  <a:pt x="70066" y="21950"/>
                  <a:pt x="71839" y="20464"/>
                  <a:pt x="73612" y="19889"/>
                </a:cubicBezTo>
                <a:cubicBezTo>
                  <a:pt x="75385" y="19314"/>
                  <a:pt x="77734" y="18356"/>
                  <a:pt x="79651" y="18164"/>
                </a:cubicBezTo>
                <a:cubicBezTo>
                  <a:pt x="81568" y="17972"/>
                  <a:pt x="82958" y="18547"/>
                  <a:pt x="85114" y="18739"/>
                </a:cubicBezTo>
                <a:cubicBezTo>
                  <a:pt x="87271" y="18931"/>
                  <a:pt x="90290" y="18835"/>
                  <a:pt x="92590" y="19314"/>
                </a:cubicBezTo>
                <a:cubicBezTo>
                  <a:pt x="94891" y="19793"/>
                  <a:pt x="96377" y="20416"/>
                  <a:pt x="98917" y="21614"/>
                </a:cubicBezTo>
                <a:cubicBezTo>
                  <a:pt x="101457" y="22812"/>
                  <a:pt x="105769" y="24874"/>
                  <a:pt x="107830" y="26503"/>
                </a:cubicBezTo>
                <a:cubicBezTo>
                  <a:pt x="109891" y="28133"/>
                  <a:pt x="109987" y="29714"/>
                  <a:pt x="111281" y="31391"/>
                </a:cubicBezTo>
                <a:cubicBezTo>
                  <a:pt x="112575" y="33068"/>
                  <a:pt x="114875" y="35704"/>
                  <a:pt x="115594" y="36567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1468" name="Google Shape;1468;p12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469" name="Google Shape;1469;p121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470" name="Google Shape;1470;p121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21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21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</Words>
  <Application>Microsoft Office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Coming Soon</vt:lpstr>
      <vt:lpstr>Consolas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2023-10-08T16:54:16Z</dcterms:modified>
</cp:coreProperties>
</file>