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52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41b73d7dc0_0_1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41b73d7dc0_0_1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122"/>
          <p:cNvSpPr txBox="1"/>
          <p:nvPr/>
        </p:nvSpPr>
        <p:spPr>
          <a:xfrm>
            <a:off x="357400" y="1736725"/>
            <a:ext cx="4000800" cy="20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Logical Operators: </a:t>
            </a:r>
            <a:endParaRPr sz="3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&amp;&amp;   AND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||   OR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!    NOT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8" name="Google Shape;1478;p122"/>
          <p:cNvSpPr txBox="1"/>
          <p:nvPr/>
        </p:nvSpPr>
        <p:spPr>
          <a:xfrm>
            <a:off x="299450" y="352550"/>
            <a:ext cx="8354400" cy="12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Boolean values are a type of information, so they can also be evaluated in a Boolean expression using </a:t>
            </a: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logical operators.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479" name="Google Shape;1479;p122"/>
          <p:cNvGrpSpPr/>
          <p:nvPr/>
        </p:nvGrpSpPr>
        <p:grpSpPr>
          <a:xfrm>
            <a:off x="5013957" y="1914013"/>
            <a:ext cx="3313958" cy="1346598"/>
            <a:chOff x="3027657" y="1825107"/>
            <a:chExt cx="2366775" cy="961718"/>
          </a:xfrm>
        </p:grpSpPr>
        <p:sp>
          <p:nvSpPr>
            <p:cNvPr id="1480" name="Google Shape;1480;p122"/>
            <p:cNvSpPr/>
            <p:nvPr/>
          </p:nvSpPr>
          <p:spPr>
            <a:xfrm>
              <a:off x="3027657" y="1825107"/>
              <a:ext cx="811800" cy="811800"/>
            </a:xfrm>
            <a:prstGeom prst="foldedCorner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latin typeface="Coming Soon"/>
                  <a:ea typeface="Coming Soon"/>
                  <a:cs typeface="Coming Soon"/>
                  <a:sym typeface="Coming Soon"/>
                </a:rPr>
                <a:t>true</a:t>
              </a:r>
              <a:endParaRPr sz="3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sp>
          <p:nvSpPr>
            <p:cNvPr id="1481" name="Google Shape;1481;p122"/>
            <p:cNvSpPr/>
            <p:nvPr/>
          </p:nvSpPr>
          <p:spPr>
            <a:xfrm>
              <a:off x="4582632" y="1825107"/>
              <a:ext cx="811800" cy="811800"/>
            </a:xfrm>
            <a:prstGeom prst="foldedCorner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latin typeface="Coming Soon"/>
                  <a:ea typeface="Coming Soon"/>
                  <a:cs typeface="Coming Soon"/>
                  <a:sym typeface="Coming Soon"/>
                </a:rPr>
                <a:t>false</a:t>
              </a:r>
              <a:endParaRPr sz="36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sp>
          <p:nvSpPr>
            <p:cNvPr id="1482" name="Google Shape;1482;p122"/>
            <p:cNvSpPr txBox="1"/>
            <p:nvPr/>
          </p:nvSpPr>
          <p:spPr>
            <a:xfrm>
              <a:off x="3921725" y="1864025"/>
              <a:ext cx="660900" cy="9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800">
                  <a:latin typeface="Consolas"/>
                  <a:ea typeface="Consolas"/>
                  <a:cs typeface="Consolas"/>
                  <a:sym typeface="Consolas"/>
                </a:rPr>
                <a:t>&amp;&amp;</a:t>
              </a:r>
              <a:endParaRPr sz="4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483" name="Google Shape;1483;p122"/>
          <p:cNvSpPr/>
          <p:nvPr/>
        </p:nvSpPr>
        <p:spPr>
          <a:xfrm>
            <a:off x="5013950" y="1914025"/>
            <a:ext cx="3314100" cy="1146900"/>
          </a:xfrm>
          <a:prstGeom prst="rect">
            <a:avLst/>
          </a:prstGeom>
          <a:solidFill>
            <a:srgbClr val="D5D5D5">
              <a:alpha val="62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122"/>
          <p:cNvSpPr/>
          <p:nvPr/>
        </p:nvSpPr>
        <p:spPr>
          <a:xfrm rot="1082984">
            <a:off x="5881284" y="1534080"/>
            <a:ext cx="1721520" cy="172152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ming Soon"/>
                <a:ea typeface="Coming Soon"/>
                <a:cs typeface="Coming Soon"/>
                <a:sym typeface="Coming Soon"/>
              </a:rPr>
              <a:t>false</a:t>
            </a:r>
            <a:endParaRPr sz="4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485" name="Google Shape;1485;p122"/>
          <p:cNvSpPr txBox="1"/>
          <p:nvPr/>
        </p:nvSpPr>
        <p:spPr>
          <a:xfrm>
            <a:off x="4426700" y="3860025"/>
            <a:ext cx="4488600" cy="1072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If something is true and (&amp;&amp;) false, it evaluates to false.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6" name="Google Shape;1486;p12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5 -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487" name="Google Shape;1487;p122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488" name="Google Shape;1488;p122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22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22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Coming Soon</vt:lpstr>
      <vt:lpstr>Arial</vt:lpstr>
      <vt:lpstr>Consolas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2023-10-08T16:54:17Z</dcterms:modified>
</cp:coreProperties>
</file>