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353" r:id="rId2"/>
  </p:sldIdLst>
  <p:sldSz cx="9144000" cy="5143500" type="screen16x9"/>
  <p:notesSz cx="6858000" cy="9144000"/>
  <p:embeddedFontLst>
    <p:embeddedFont>
      <p:font typeface="Coming Soon" panose="020B0604020202020204" charset="0"/>
      <p:regular r:id="rId4"/>
    </p:embeddedFon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41b73d7dc0_0_1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41b73d7dc0_0_1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123"/>
          <p:cNvSpPr txBox="1"/>
          <p:nvPr/>
        </p:nvSpPr>
        <p:spPr>
          <a:xfrm>
            <a:off x="777375" y="584300"/>
            <a:ext cx="7785600" cy="42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Let’s take a look at </a:t>
            </a: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Truth Tables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In the next few slides, we are going to change the color of the sticky notes a little bit. Boolean values will still be on blue stickies, but true will be a dark blue, and false a light blue.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96" name="Google Shape;1496;p123"/>
          <p:cNvSpPr/>
          <p:nvPr/>
        </p:nvSpPr>
        <p:spPr>
          <a:xfrm>
            <a:off x="3617548" y="3633180"/>
            <a:ext cx="672000" cy="672000"/>
          </a:xfrm>
          <a:prstGeom prst="foldedCorner">
            <a:avLst>
              <a:gd name="adj" fmla="val 16667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true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497" name="Google Shape;1497;p123"/>
          <p:cNvSpPr/>
          <p:nvPr/>
        </p:nvSpPr>
        <p:spPr>
          <a:xfrm>
            <a:off x="4960223" y="3633180"/>
            <a:ext cx="672000" cy="67200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false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498" name="Google Shape;1498;p12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5 -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59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Coming Soon</vt:lpstr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2023-10-08T16:54:18Z</dcterms:modified>
</cp:coreProperties>
</file>