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4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41b73d7dc0_0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41b73d7dc0_0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24"/>
          <p:cNvSpPr txBox="1"/>
          <p:nvPr/>
        </p:nvSpPr>
        <p:spPr>
          <a:xfrm>
            <a:off x="299450" y="265925"/>
            <a:ext cx="83544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Truth Tables - used in evaluating Boolean expressions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4" name="Google Shape;1504;p124"/>
          <p:cNvSpPr txBox="1"/>
          <p:nvPr/>
        </p:nvSpPr>
        <p:spPr>
          <a:xfrm>
            <a:off x="458625" y="885125"/>
            <a:ext cx="3125100" cy="45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  AND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5" name="Google Shape;1505;p124"/>
          <p:cNvSpPr/>
          <p:nvPr/>
        </p:nvSpPr>
        <p:spPr>
          <a:xfrm>
            <a:off x="458623" y="24028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06" name="Google Shape;1506;p124"/>
          <p:cNvSpPr/>
          <p:nvPr/>
        </p:nvSpPr>
        <p:spPr>
          <a:xfrm>
            <a:off x="1666600" y="24028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07" name="Google Shape;1507;p124"/>
          <p:cNvSpPr txBox="1"/>
          <p:nvPr/>
        </p:nvSpPr>
        <p:spPr>
          <a:xfrm>
            <a:off x="1198643" y="243506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8" name="Google Shape;1508;p124"/>
          <p:cNvSpPr/>
          <p:nvPr/>
        </p:nvSpPr>
        <p:spPr>
          <a:xfrm>
            <a:off x="2911675" y="24028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09" name="Google Shape;1509;p124"/>
          <p:cNvCxnSpPr/>
          <p:nvPr/>
        </p:nvCxnSpPr>
        <p:spPr>
          <a:xfrm>
            <a:off x="2476138" y="270095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0" name="Google Shape;1510;p124"/>
          <p:cNvSpPr/>
          <p:nvPr/>
        </p:nvSpPr>
        <p:spPr>
          <a:xfrm>
            <a:off x="458623" y="14875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11" name="Google Shape;1511;p124"/>
          <p:cNvSpPr/>
          <p:nvPr/>
        </p:nvSpPr>
        <p:spPr>
          <a:xfrm>
            <a:off x="1666600" y="14875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12" name="Google Shape;1512;p124"/>
          <p:cNvSpPr txBox="1"/>
          <p:nvPr/>
        </p:nvSpPr>
        <p:spPr>
          <a:xfrm>
            <a:off x="1198643" y="151971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3" name="Google Shape;1513;p124"/>
          <p:cNvSpPr/>
          <p:nvPr/>
        </p:nvSpPr>
        <p:spPr>
          <a:xfrm>
            <a:off x="2911675" y="14875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14" name="Google Shape;1514;p124"/>
          <p:cNvCxnSpPr/>
          <p:nvPr/>
        </p:nvCxnSpPr>
        <p:spPr>
          <a:xfrm>
            <a:off x="2476138" y="178560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5" name="Google Shape;1515;p124"/>
          <p:cNvSpPr/>
          <p:nvPr/>
        </p:nvSpPr>
        <p:spPr>
          <a:xfrm>
            <a:off x="458623" y="33182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16" name="Google Shape;1516;p124"/>
          <p:cNvSpPr/>
          <p:nvPr/>
        </p:nvSpPr>
        <p:spPr>
          <a:xfrm>
            <a:off x="1666600" y="33182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	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17" name="Google Shape;1517;p124"/>
          <p:cNvSpPr txBox="1"/>
          <p:nvPr/>
        </p:nvSpPr>
        <p:spPr>
          <a:xfrm>
            <a:off x="1198643" y="335041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8" name="Google Shape;1518;p124"/>
          <p:cNvSpPr/>
          <p:nvPr/>
        </p:nvSpPr>
        <p:spPr>
          <a:xfrm>
            <a:off x="2911675" y="33182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19" name="Google Shape;1519;p124"/>
          <p:cNvCxnSpPr/>
          <p:nvPr/>
        </p:nvCxnSpPr>
        <p:spPr>
          <a:xfrm>
            <a:off x="2476138" y="361630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0" name="Google Shape;1520;p124"/>
          <p:cNvSpPr/>
          <p:nvPr/>
        </p:nvSpPr>
        <p:spPr>
          <a:xfrm>
            <a:off x="458623" y="42657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21" name="Google Shape;1521;p124"/>
          <p:cNvSpPr/>
          <p:nvPr/>
        </p:nvSpPr>
        <p:spPr>
          <a:xfrm>
            <a:off x="1666600" y="42657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22" name="Google Shape;1522;p124"/>
          <p:cNvSpPr txBox="1"/>
          <p:nvPr/>
        </p:nvSpPr>
        <p:spPr>
          <a:xfrm>
            <a:off x="1198643" y="4297993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3" name="Google Shape;1523;p124"/>
          <p:cNvSpPr/>
          <p:nvPr/>
        </p:nvSpPr>
        <p:spPr>
          <a:xfrm>
            <a:off x="2911675" y="42657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24" name="Google Shape;1524;p124"/>
          <p:cNvCxnSpPr/>
          <p:nvPr/>
        </p:nvCxnSpPr>
        <p:spPr>
          <a:xfrm>
            <a:off x="2476138" y="4563875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5" name="Google Shape;1525;p124"/>
          <p:cNvSpPr txBox="1"/>
          <p:nvPr/>
        </p:nvSpPr>
        <p:spPr>
          <a:xfrm>
            <a:off x="4047425" y="1560100"/>
            <a:ext cx="38892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 and true evaluate to: </a:t>
            </a:r>
            <a:endParaRPr sz="1800" b="1"/>
          </a:p>
        </p:txBody>
      </p:sp>
      <p:sp>
        <p:nvSpPr>
          <p:cNvPr id="1526" name="Google Shape;1526;p124"/>
          <p:cNvSpPr txBox="1"/>
          <p:nvPr/>
        </p:nvSpPr>
        <p:spPr>
          <a:xfrm>
            <a:off x="4047425" y="2456500"/>
            <a:ext cx="37524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 and false evaluate to: </a:t>
            </a:r>
            <a:endParaRPr sz="1800" b="1"/>
          </a:p>
        </p:txBody>
      </p:sp>
      <p:sp>
        <p:nvSpPr>
          <p:cNvPr id="1527" name="Google Shape;1527;p124"/>
          <p:cNvSpPr txBox="1"/>
          <p:nvPr/>
        </p:nvSpPr>
        <p:spPr>
          <a:xfrm>
            <a:off x="4047425" y="3397450"/>
            <a:ext cx="29910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and true evaluate to: </a:t>
            </a:r>
            <a:endParaRPr sz="1800" b="1"/>
          </a:p>
        </p:txBody>
      </p:sp>
      <p:sp>
        <p:nvSpPr>
          <p:cNvPr id="1528" name="Google Shape;1528;p124"/>
          <p:cNvSpPr txBox="1"/>
          <p:nvPr/>
        </p:nvSpPr>
        <p:spPr>
          <a:xfrm>
            <a:off x="4047425" y="4338375"/>
            <a:ext cx="29910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and false evaluate to: </a:t>
            </a:r>
            <a:endParaRPr sz="1800" b="1"/>
          </a:p>
        </p:txBody>
      </p:sp>
      <p:sp>
        <p:nvSpPr>
          <p:cNvPr id="1529" name="Google Shape;1529;p12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30" name="Google Shape;1530;p12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531" name="Google Shape;1531;p12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2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2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124"/>
          <p:cNvSpPr txBox="1"/>
          <p:nvPr/>
        </p:nvSpPr>
        <p:spPr>
          <a:xfrm>
            <a:off x="6713625" y="1558200"/>
            <a:ext cx="6282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true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535" name="Google Shape;1535;p124"/>
          <p:cNvSpPr txBox="1"/>
          <p:nvPr/>
        </p:nvSpPr>
        <p:spPr>
          <a:xfrm>
            <a:off x="6789825" y="2472600"/>
            <a:ext cx="984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false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536" name="Google Shape;1536;p124"/>
          <p:cNvSpPr txBox="1"/>
          <p:nvPr/>
        </p:nvSpPr>
        <p:spPr>
          <a:xfrm>
            <a:off x="6789825" y="3405475"/>
            <a:ext cx="984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false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537" name="Google Shape;1537;p124"/>
          <p:cNvSpPr txBox="1"/>
          <p:nvPr/>
        </p:nvSpPr>
        <p:spPr>
          <a:xfrm>
            <a:off x="6952025" y="4338400"/>
            <a:ext cx="984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false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538" name="Google Shape;1538;p124"/>
          <p:cNvSpPr/>
          <p:nvPr/>
        </p:nvSpPr>
        <p:spPr>
          <a:xfrm>
            <a:off x="4289075" y="814275"/>
            <a:ext cx="4331700" cy="4331700"/>
          </a:xfrm>
          <a:prstGeom prst="octagon">
            <a:avLst>
              <a:gd name="adj" fmla="val 29289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28713" dist="19050" dir="540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&amp;&amp;</a:t>
            </a:r>
            <a:endParaRPr sz="6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Both must be true for the Boolean expression to evaluate as true.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On-screen Show (16:9)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2023-10-08T16:54:20Z</dcterms:modified>
</cp:coreProperties>
</file>