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65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0d08729a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0d08729a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8" name="Google Shape;308;p6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09" name="Google Shape;309;p6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60"/>
          <p:cNvSpPr txBox="1"/>
          <p:nvPr/>
        </p:nvSpPr>
        <p:spPr>
          <a:xfrm>
            <a:off x="5851825" y="490650"/>
            <a:ext cx="2939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Make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 list like the one below that holds between 2 and 4 values.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Share it with another group.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60"/>
          <p:cNvSpPr txBox="1"/>
          <p:nvPr/>
        </p:nvSpPr>
        <p:spPr>
          <a:xfrm>
            <a:off x="248825" y="416750"/>
            <a:ext cx="5508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Lists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Gallon baggie connected to smaller baggies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Each smaller baggie can hold one value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Gallon baggies are named with the same rules as a variable (no spaces, can’t start with number)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Smaller baggies are numbered starting at 0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60"/>
          <p:cNvSpPr/>
          <p:nvPr/>
        </p:nvSpPr>
        <p:spPr>
          <a:xfrm rot="-223538">
            <a:off x="4938703" y="3694373"/>
            <a:ext cx="646366" cy="64397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“pizza”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15" name="Google Shape;315;p60"/>
          <p:cNvSpPr/>
          <p:nvPr/>
        </p:nvSpPr>
        <p:spPr>
          <a:xfrm rot="311666">
            <a:off x="6583247" y="3702065"/>
            <a:ext cx="646154" cy="64379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“soup”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16" name="Google Shape;316;p60"/>
          <p:cNvSpPr/>
          <p:nvPr/>
        </p:nvSpPr>
        <p:spPr>
          <a:xfrm rot="-223538">
            <a:off x="3301938" y="3694362"/>
            <a:ext cx="646366" cy="64397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“nachos”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317" name="Google Shape;317;p60"/>
          <p:cNvGrpSpPr/>
          <p:nvPr/>
        </p:nvGrpSpPr>
        <p:grpSpPr>
          <a:xfrm rot="5400000">
            <a:off x="1134012" y="2983668"/>
            <a:ext cx="1843408" cy="1403447"/>
            <a:chOff x="4050765" y="1895891"/>
            <a:chExt cx="2236060" cy="916747"/>
          </a:xfrm>
        </p:grpSpPr>
        <p:grpSp>
          <p:nvGrpSpPr>
            <p:cNvPr id="318" name="Google Shape;318;p6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319" name="Google Shape;319;p6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6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1" name="Google Shape;321;p60"/>
              <p:cNvCxnSpPr>
                <a:stCxn id="320" idx="1"/>
                <a:endCxn id="320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2" name="Google Shape;322;p60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lunchFood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323" name="Google Shape;323;p60"/>
          <p:cNvGrpSpPr/>
          <p:nvPr/>
        </p:nvGrpSpPr>
        <p:grpSpPr>
          <a:xfrm>
            <a:off x="4409523" y="3667833"/>
            <a:ext cx="1707232" cy="697461"/>
            <a:chOff x="4050765" y="1895891"/>
            <a:chExt cx="2236060" cy="916747"/>
          </a:xfrm>
        </p:grpSpPr>
        <p:grpSp>
          <p:nvGrpSpPr>
            <p:cNvPr id="324" name="Google Shape;324;p6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325" name="Google Shape;325;p6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6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7" name="Google Shape;327;p60"/>
              <p:cNvCxnSpPr>
                <a:stCxn id="326" idx="1"/>
                <a:endCxn id="326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8" name="Google Shape;328;p6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329" name="Google Shape;329;p60"/>
          <p:cNvGrpSpPr/>
          <p:nvPr/>
        </p:nvGrpSpPr>
        <p:grpSpPr>
          <a:xfrm>
            <a:off x="6059756" y="3662933"/>
            <a:ext cx="1707232" cy="697461"/>
            <a:chOff x="4050765" y="1895891"/>
            <a:chExt cx="2236060" cy="916747"/>
          </a:xfrm>
        </p:grpSpPr>
        <p:grpSp>
          <p:nvGrpSpPr>
            <p:cNvPr id="330" name="Google Shape;330;p6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331" name="Google Shape;331;p6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3" name="Google Shape;333;p60"/>
              <p:cNvCxnSpPr>
                <a:stCxn id="332" idx="1"/>
                <a:endCxn id="332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4" name="Google Shape;334;p6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335" name="Google Shape;335;p60"/>
          <p:cNvGrpSpPr/>
          <p:nvPr/>
        </p:nvGrpSpPr>
        <p:grpSpPr>
          <a:xfrm>
            <a:off x="2753265" y="3662933"/>
            <a:ext cx="1707232" cy="697461"/>
            <a:chOff x="4050765" y="1895891"/>
            <a:chExt cx="2236060" cy="916747"/>
          </a:xfrm>
        </p:grpSpPr>
        <p:grpSp>
          <p:nvGrpSpPr>
            <p:cNvPr id="336" name="Google Shape;336;p6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337" name="Google Shape;337;p6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9" name="Google Shape;339;p60"/>
              <p:cNvCxnSpPr>
                <a:stCxn id="338" idx="1"/>
                <a:endCxn id="33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0" name="Google Shape;340;p6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341" name="Google Shape;34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49266" y="3762373"/>
            <a:ext cx="158598" cy="60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354515" y="3757484"/>
            <a:ext cx="158598" cy="60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978327" y="3710228"/>
            <a:ext cx="158598" cy="60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2023-10-08T17:04:39Z</dcterms:modified>
</cp:coreProperties>
</file>