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35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63f02b5ac8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63f02b5ac8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50"/>
          <p:cNvSpPr txBox="1"/>
          <p:nvPr/>
        </p:nvSpPr>
        <p:spPr>
          <a:xfrm>
            <a:off x="4630600" y="684400"/>
            <a:ext cx="3990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With a partner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Level 3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Run the app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0" name="Google Shape;2060;p15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6 -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061" name="Google Shape;2061;p15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062" name="Google Shape;2062;p15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5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5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5" name="Google Shape;2065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375" y="788425"/>
            <a:ext cx="2616425" cy="36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2023-10-08T17:06:43Z</dcterms:modified>
</cp:coreProperties>
</file>