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63f02b5ac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63f02b5ac8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151"/>
          <p:cNvSpPr txBox="1"/>
          <p:nvPr/>
        </p:nvSpPr>
        <p:spPr>
          <a:xfrm>
            <a:off x="4630600" y="684400"/>
            <a:ext cx="3990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Find four different for loops in the program. What do they each do?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1" name="Google Shape;2071;p1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72" name="Google Shape;2072;p15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73" name="Google Shape;2073;p15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5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5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76" name="Google Shape;2076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375" y="788425"/>
            <a:ext cx="2616425" cy="36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2023-10-08T17:06:44Z</dcterms:modified>
</cp:coreProperties>
</file>