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63f02b5ac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63f02b5ac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52"/>
          <p:cNvSpPr txBox="1"/>
          <p:nvPr/>
        </p:nvSpPr>
        <p:spPr>
          <a:xfrm>
            <a:off x="4630600" y="684400"/>
            <a:ext cx="42912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Take a look at the names of the screen elements in Design Mode.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back to the code. How is </a:t>
            </a:r>
            <a:r>
              <a:rPr lang="en" sz="24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"text" + i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used?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it evaluate with each round of the loop?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2" name="Google Shape;2082;p1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83" name="Google Shape;2083;p15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84" name="Google Shape;2084;p15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5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5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7" name="Google Shape;2087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00" y="960050"/>
            <a:ext cx="4325799" cy="313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2023-10-08T17:06:46Z</dcterms:modified>
</cp:coreProperties>
</file>