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5" r:id="rId2"/>
  </p:sldMasterIdLst>
  <p:notesMasterIdLst>
    <p:notesMasterId r:id="rId4"/>
  </p:notesMasterIdLst>
  <p:sldIdLst>
    <p:sldId id="358" r:id="rId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5"/>
      <p:bold r:id="rId6"/>
      <p:italic r:id="rId7"/>
      <p:boldItalic r:id="rId8"/>
    </p:embeddedFont>
    <p:embeddedFont>
      <p:font typeface="Proxima Nova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" name="Google Shape;2089;g63f02b5ac8_1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0" name="Google Shape;2090;g63f02b5ac8_1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Google Shape;2092;p153"/>
          <p:cNvSpPr txBox="1"/>
          <p:nvPr/>
        </p:nvSpPr>
        <p:spPr>
          <a:xfrm>
            <a:off x="4630600" y="684400"/>
            <a:ext cx="4291200" cy="38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Do This: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What happens if you change the text box variable names?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Try changing them from </a:t>
            </a:r>
            <a:r>
              <a:rPr lang="en" sz="1800">
                <a:highlight>
                  <a:srgbClr val="D9D2E9"/>
                </a:highlight>
                <a:latin typeface="Consolas"/>
                <a:ea typeface="Consolas"/>
                <a:cs typeface="Consolas"/>
                <a:sym typeface="Consolas"/>
              </a:rPr>
              <a:t>text0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" sz="1800">
                <a:highlight>
                  <a:srgbClr val="D9D2E9"/>
                </a:highlight>
                <a:latin typeface="Consolas"/>
                <a:ea typeface="Consolas"/>
                <a:cs typeface="Consolas"/>
                <a:sym typeface="Consolas"/>
              </a:rPr>
              <a:t>text1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, etc. to </a:t>
            </a:r>
            <a:r>
              <a:rPr lang="en" sz="1800">
                <a:highlight>
                  <a:srgbClr val="D9D2E9"/>
                </a:highlight>
                <a:latin typeface="Consolas"/>
                <a:ea typeface="Consolas"/>
                <a:cs typeface="Consolas"/>
                <a:sym typeface="Consolas"/>
              </a:rPr>
              <a:t>textbox0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" sz="1800">
                <a:highlight>
                  <a:srgbClr val="D9D2E9"/>
                </a:highlight>
                <a:latin typeface="Consolas"/>
                <a:ea typeface="Consolas"/>
                <a:cs typeface="Consolas"/>
                <a:sym typeface="Consolas"/>
              </a:rPr>
              <a:t>textbox1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Navigate back to the code. What do you need to change in the code for the program to still work?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93" name="Google Shape;2093;p153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6 -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2094" name="Google Shape;2094;p153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2095" name="Google Shape;2095;p153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153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153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98" name="Google Shape;2098;p1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300" y="960050"/>
            <a:ext cx="4325799" cy="313857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58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Proxima Nova</vt:lpstr>
      <vt:lpstr>Consolas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2023-10-08T17:06:47Z</dcterms:modified>
</cp:coreProperties>
</file>