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63f02b5ac8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63f02b5ac8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54"/>
          <p:cNvSpPr txBox="1"/>
          <p:nvPr/>
        </p:nvSpPr>
        <p:spPr>
          <a:xfrm>
            <a:off x="4572000" y="684400"/>
            <a:ext cx="4349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happens if you change the Boolean expression </a:t>
            </a: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i &lt; 5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in the for loops?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Change all the Boolean expressions to one of the options below, run the program, and discuss. Then move on to the next option and repeat: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i &lt; 4</a:t>
            </a:r>
            <a:endParaRPr sz="1800"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i &lt; 3</a:t>
            </a:r>
            <a:endParaRPr sz="1800"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i &lt;= 4</a:t>
            </a:r>
            <a:endParaRPr sz="1800"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4" name="Google Shape;2104;p15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05" name="Google Shape;2105;p15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106" name="Google Shape;2106;p15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09" name="Google Shape;2109;p154"/>
          <p:cNvPicPr preferRelativeResize="0"/>
          <p:nvPr/>
        </p:nvPicPr>
        <p:blipFill rotWithShape="1">
          <a:blip r:embed="rId4">
            <a:alphaModFix/>
          </a:blip>
          <a:srcRect t="1613"/>
          <a:stretch/>
        </p:blipFill>
        <p:spPr>
          <a:xfrm>
            <a:off x="159625" y="585125"/>
            <a:ext cx="4325800" cy="27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154"/>
          <p:cNvSpPr/>
          <p:nvPr/>
        </p:nvSpPr>
        <p:spPr>
          <a:xfrm>
            <a:off x="953575" y="1304375"/>
            <a:ext cx="483900" cy="2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154"/>
          <p:cNvSpPr/>
          <p:nvPr/>
        </p:nvSpPr>
        <p:spPr>
          <a:xfrm>
            <a:off x="953575" y="1976900"/>
            <a:ext cx="483900" cy="2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54"/>
          <p:cNvSpPr/>
          <p:nvPr/>
        </p:nvSpPr>
        <p:spPr>
          <a:xfrm>
            <a:off x="953575" y="2772250"/>
            <a:ext cx="483900" cy="2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3" name="Google Shape;2113;p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625" y="3317350"/>
            <a:ext cx="2758876" cy="16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p154"/>
          <p:cNvSpPr/>
          <p:nvPr/>
        </p:nvSpPr>
        <p:spPr>
          <a:xfrm>
            <a:off x="889250" y="4203300"/>
            <a:ext cx="483900" cy="2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2023-10-08T17:06:49Z</dcterms:modified>
</cp:coreProperties>
</file>