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7" r:id="rId2"/>
  </p:sldMasterIdLst>
  <p:notesMasterIdLst>
    <p:notesMasterId r:id="rId4"/>
  </p:notesMasterIdLst>
  <p:sldIdLst>
    <p:sldId id="361" r:id="rId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5"/>
      <p:bold r:id="rId6"/>
      <p:italic r:id="rId7"/>
      <p:boldItalic r:id="rId8"/>
    </p:embeddedFont>
    <p:embeddedFont>
      <p:font typeface="Proxima Nova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" name="Google Shape;2120;g63f02b5ac8_1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1" name="Google Shape;2121;g63f02b5ac8_1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9" name="Google Shape;149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3" name="Google Shape;153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7" name="Google Shape;157;p4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8" name="Google Shape;158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4" name="Google Shape;164;p4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5" name="Google Shape;165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8" name="Google Shape;168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4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2" name="Google Shape;172;p4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3" name="Google Shape;173;p4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4" name="Google Shape;174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77" name="Google Shape;177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0" name="Google Shape;180;p4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Google Shape;2123;p156"/>
          <p:cNvSpPr txBox="1"/>
          <p:nvPr/>
        </p:nvSpPr>
        <p:spPr>
          <a:xfrm flipH="1">
            <a:off x="373800" y="1689450"/>
            <a:ext cx="3965700" cy="32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var steps = 0;</a:t>
            </a:r>
            <a:endParaRPr sz="24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while(steps &lt; 4){</a:t>
            </a:r>
            <a:endParaRPr sz="24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    moveForward();</a:t>
            </a:r>
            <a:endParaRPr sz="24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    steps++;</a:t>
            </a:r>
            <a:endParaRPr sz="24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A64D79"/>
              </a:solidFill>
            </a:endParaRPr>
          </a:p>
        </p:txBody>
      </p:sp>
      <p:sp>
        <p:nvSpPr>
          <p:cNvPr id="2124" name="Google Shape;2124;p156"/>
          <p:cNvSpPr txBox="1"/>
          <p:nvPr/>
        </p:nvSpPr>
        <p:spPr>
          <a:xfrm>
            <a:off x="373800" y="321075"/>
            <a:ext cx="8455800" cy="11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A for loop combines these three parts into one statement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125" name="Google Shape;2125;p156"/>
          <p:cNvCxnSpPr/>
          <p:nvPr/>
        </p:nvCxnSpPr>
        <p:spPr>
          <a:xfrm>
            <a:off x="498550" y="2617650"/>
            <a:ext cx="22152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6" name="Google Shape;2126;p156"/>
          <p:cNvCxnSpPr/>
          <p:nvPr/>
        </p:nvCxnSpPr>
        <p:spPr>
          <a:xfrm>
            <a:off x="564725" y="3327350"/>
            <a:ext cx="24243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7" name="Google Shape;2127;p156"/>
          <p:cNvCxnSpPr/>
          <p:nvPr/>
        </p:nvCxnSpPr>
        <p:spPr>
          <a:xfrm>
            <a:off x="1150750" y="4067150"/>
            <a:ext cx="11763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28" name="Google Shape;2128;p156"/>
          <p:cNvSpPr txBox="1"/>
          <p:nvPr/>
        </p:nvSpPr>
        <p:spPr>
          <a:xfrm flipH="1">
            <a:off x="4647725" y="1722200"/>
            <a:ext cx="4332600" cy="32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for (var i=0; i&lt;4; i++){</a:t>
            </a:r>
            <a:endParaRPr sz="24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    moveForward();</a:t>
            </a:r>
            <a:endParaRPr sz="24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129" name="Google Shape;2129;p156"/>
          <p:cNvCxnSpPr/>
          <p:nvPr/>
        </p:nvCxnSpPr>
        <p:spPr>
          <a:xfrm>
            <a:off x="5573650" y="2645475"/>
            <a:ext cx="12501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0" name="Google Shape;2130;p156"/>
          <p:cNvCxnSpPr/>
          <p:nvPr/>
        </p:nvCxnSpPr>
        <p:spPr>
          <a:xfrm>
            <a:off x="4339500" y="2090875"/>
            <a:ext cx="0" cy="2635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1" name="Google Shape;2131;p156"/>
          <p:cNvCxnSpPr/>
          <p:nvPr/>
        </p:nvCxnSpPr>
        <p:spPr>
          <a:xfrm>
            <a:off x="7122225" y="2645475"/>
            <a:ext cx="4881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2" name="Google Shape;2132;p156"/>
          <p:cNvCxnSpPr/>
          <p:nvPr/>
        </p:nvCxnSpPr>
        <p:spPr>
          <a:xfrm>
            <a:off x="7931525" y="2645475"/>
            <a:ext cx="5079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33" name="Google Shape;2133;p156"/>
          <p:cNvSpPr txBox="1"/>
          <p:nvPr/>
        </p:nvSpPr>
        <p:spPr>
          <a:xfrm>
            <a:off x="4965575" y="1722200"/>
            <a:ext cx="2926800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Any variable name can be used here. It’s most common to use </a:t>
            </a:r>
            <a:r>
              <a:rPr lang="en" b="1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34" name="Google Shape;2134;p156"/>
          <p:cNvSpPr txBox="1"/>
          <p:nvPr/>
        </p:nvSpPr>
        <p:spPr>
          <a:xfrm>
            <a:off x="4553900" y="3808875"/>
            <a:ext cx="4332600" cy="9483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loop is an example of </a:t>
            </a: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iteration: 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repetitive portion of an algorithm which repeats a specified number of times or until a given condition is met.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35" name="Google Shape;2135;p156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6 -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2136" name="Google Shape;2136;p156"/>
          <p:cNvGrpSpPr/>
          <p:nvPr/>
        </p:nvGrpSpPr>
        <p:grpSpPr>
          <a:xfrm>
            <a:off x="89100" y="4739882"/>
            <a:ext cx="324008" cy="322851"/>
            <a:chOff x="0" y="3867912"/>
            <a:chExt cx="1280160" cy="1275588"/>
          </a:xfrm>
        </p:grpSpPr>
        <p:sp>
          <p:nvSpPr>
            <p:cNvPr id="2137" name="Google Shape;2137;p156"/>
            <p:cNvSpPr/>
            <p:nvPr/>
          </p:nvSpPr>
          <p:spPr>
            <a:xfrm>
              <a:off x="0" y="4229100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156"/>
            <p:cNvSpPr/>
            <p:nvPr/>
          </p:nvSpPr>
          <p:spPr>
            <a:xfrm>
              <a:off x="182880" y="405079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156"/>
            <p:cNvSpPr/>
            <p:nvPr/>
          </p:nvSpPr>
          <p:spPr>
            <a:xfrm>
              <a:off x="365760" y="386791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2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2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2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2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2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"/>
                                        <p:tgtEl>
                                          <p:spTgt spid="2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95</Words>
  <Application>Microsoft Office PowerPoint</Application>
  <PresentationFormat>On-screen Show (16:9)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Proxima Nova</vt:lpstr>
      <vt:lpstr>Consolas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2023-10-08T17:06:51Z</dcterms:modified>
</cp:coreProperties>
</file>