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6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62fa39d25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62fa39d25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57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aspects of working with for loops do you feel clicked today?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still feel like you have trouble with?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5" name="Google Shape;2145;p15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2023-10-08T17:06:53Z</dcterms:modified>
</cp:coreProperties>
</file>