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5" r:id="rId2"/>
  </p:sldMasterIdLst>
  <p:notesMasterIdLst>
    <p:notesMasterId r:id="rId4"/>
  </p:notesMasterIdLst>
  <p:sldIdLst>
    <p:sldId id="266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62ff2512ba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62ff2512ba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1 -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49" name="Google Shape;349;p61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350" name="Google Shape;350;p61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61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61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3" name="Google Shape;353;p61"/>
          <p:cNvSpPr txBox="1"/>
          <p:nvPr/>
        </p:nvSpPr>
        <p:spPr>
          <a:xfrm>
            <a:off x="401625" y="3681550"/>
            <a:ext cx="8328600" cy="11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Your list is made up of </a:t>
            </a:r>
            <a:r>
              <a:rPr lang="en" sz="2000" b="1">
                <a:latin typeface="Proxima Nova"/>
                <a:ea typeface="Proxima Nova"/>
                <a:cs typeface="Proxima Nova"/>
                <a:sym typeface="Proxima Nova"/>
              </a:rPr>
              <a:t>elements. </a:t>
            </a: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Each element has its own </a:t>
            </a:r>
            <a:r>
              <a:rPr lang="en" sz="2000" b="1">
                <a:latin typeface="Proxima Nova"/>
                <a:ea typeface="Proxima Nova"/>
                <a:cs typeface="Proxima Nova"/>
                <a:sym typeface="Proxima Nova"/>
              </a:rPr>
              <a:t>index</a:t>
            </a: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. Indexes start at 0 and count up. The </a:t>
            </a:r>
            <a:r>
              <a:rPr lang="en" sz="2000" b="1">
                <a:latin typeface="Proxima Nova"/>
                <a:ea typeface="Proxima Nova"/>
                <a:cs typeface="Proxima Nova"/>
                <a:sym typeface="Proxima Nova"/>
              </a:rPr>
              <a:t>length </a:t>
            </a: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of the list is how many elements it contains. This list has 3 elements and indexes from 0 to 2.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54" name="Google Shape;354;p61"/>
          <p:cNvPicPr preferRelativeResize="0"/>
          <p:nvPr/>
        </p:nvPicPr>
        <p:blipFill rotWithShape="1">
          <a:blip r:embed="rId4">
            <a:alphaModFix/>
          </a:blip>
          <a:srcRect l="23972" r="32393"/>
          <a:stretch/>
        </p:blipFill>
        <p:spPr>
          <a:xfrm rot="-5400000">
            <a:off x="3650739" y="-954564"/>
            <a:ext cx="1843551" cy="5633329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61"/>
          <p:cNvSpPr/>
          <p:nvPr/>
        </p:nvSpPr>
        <p:spPr>
          <a:xfrm>
            <a:off x="3702050" y="438150"/>
            <a:ext cx="864000" cy="449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element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6" name="Google Shape;356;p61"/>
          <p:cNvSpPr/>
          <p:nvPr/>
        </p:nvSpPr>
        <p:spPr>
          <a:xfrm>
            <a:off x="6677900" y="438150"/>
            <a:ext cx="864000" cy="449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element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7" name="Google Shape;357;p61"/>
          <p:cNvSpPr/>
          <p:nvPr/>
        </p:nvSpPr>
        <p:spPr>
          <a:xfrm>
            <a:off x="5189975" y="438150"/>
            <a:ext cx="864000" cy="449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element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8" name="Google Shape;358;p61"/>
          <p:cNvSpPr/>
          <p:nvPr/>
        </p:nvSpPr>
        <p:spPr>
          <a:xfrm>
            <a:off x="6994275" y="1003450"/>
            <a:ext cx="231300" cy="810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61"/>
          <p:cNvSpPr/>
          <p:nvPr/>
        </p:nvSpPr>
        <p:spPr>
          <a:xfrm>
            <a:off x="5572975" y="1003450"/>
            <a:ext cx="231300" cy="810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61"/>
          <p:cNvSpPr/>
          <p:nvPr/>
        </p:nvSpPr>
        <p:spPr>
          <a:xfrm>
            <a:off x="4018400" y="1003450"/>
            <a:ext cx="231300" cy="810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61"/>
          <p:cNvSpPr/>
          <p:nvPr/>
        </p:nvSpPr>
        <p:spPr>
          <a:xfrm>
            <a:off x="3279038" y="3184900"/>
            <a:ext cx="864000" cy="449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index</a:t>
            </a:r>
            <a:endParaRPr b="1"/>
          </a:p>
        </p:txBody>
      </p:sp>
      <p:sp>
        <p:nvSpPr>
          <p:cNvPr id="362" name="Google Shape;362;p61"/>
          <p:cNvSpPr/>
          <p:nvPr/>
        </p:nvSpPr>
        <p:spPr>
          <a:xfrm>
            <a:off x="6078038" y="3184900"/>
            <a:ext cx="864000" cy="449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index</a:t>
            </a:r>
            <a:endParaRPr b="1"/>
          </a:p>
        </p:txBody>
      </p:sp>
      <p:sp>
        <p:nvSpPr>
          <p:cNvPr id="363" name="Google Shape;363;p61"/>
          <p:cNvSpPr/>
          <p:nvPr/>
        </p:nvSpPr>
        <p:spPr>
          <a:xfrm>
            <a:off x="4652013" y="3184900"/>
            <a:ext cx="864000" cy="449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index</a:t>
            </a:r>
            <a:endParaRPr b="1"/>
          </a:p>
        </p:txBody>
      </p:sp>
      <p:sp>
        <p:nvSpPr>
          <p:cNvPr id="364" name="Google Shape;364;p61"/>
          <p:cNvSpPr/>
          <p:nvPr/>
        </p:nvSpPr>
        <p:spPr>
          <a:xfrm rot="10800000">
            <a:off x="3595388" y="2491638"/>
            <a:ext cx="231300" cy="571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9EAD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61"/>
          <p:cNvSpPr/>
          <p:nvPr/>
        </p:nvSpPr>
        <p:spPr>
          <a:xfrm rot="10800000">
            <a:off x="6394388" y="2491625"/>
            <a:ext cx="231300" cy="571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9EAD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61"/>
          <p:cNvSpPr/>
          <p:nvPr/>
        </p:nvSpPr>
        <p:spPr>
          <a:xfrm rot="10800000">
            <a:off x="4968363" y="2491625"/>
            <a:ext cx="231300" cy="571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9EAD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2023-10-08T17:04:41Z</dcterms:modified>
</cp:coreProperties>
</file>