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66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  <p:embeddedFont>
      <p:font typeface="Ubuntu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63f02b5ac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63f02b5ac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16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7 -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4" name="Google Shape;2164;p161"/>
          <p:cNvSpPr txBox="1"/>
          <p:nvPr/>
        </p:nvSpPr>
        <p:spPr>
          <a:xfrm>
            <a:off x="205300" y="379678"/>
            <a:ext cx="85986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Debugging: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the process of finding and fixing problems in code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165" name="Google Shape;2165;p161"/>
          <p:cNvGraphicFramePr/>
          <p:nvPr/>
        </p:nvGraphicFramePr>
        <p:xfrm>
          <a:off x="210875" y="824578"/>
          <a:ext cx="8598600" cy="4019618"/>
        </p:xfrm>
        <a:graphic>
          <a:graphicData uri="http://schemas.openxmlformats.org/drawingml/2006/table">
            <a:tbl>
              <a:tblPr>
                <a:noFill/>
                <a:tableStyleId>{A75BEF66-B289-4528-98BE-0FAD910FEF32}</a:tableStyleId>
              </a:tblPr>
              <a:tblGrid>
                <a:gridCol w="429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rgbClr val="00ADBC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Describe</a:t>
                      </a:r>
                      <a:endParaRPr sz="3600" b="1">
                        <a:solidFill>
                          <a:srgbClr val="00ADBC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Problem</a:t>
                      </a:r>
                      <a:endParaRPr sz="1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A4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 you expect it to do?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does it actually do?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Does it always happen?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rgbClr val="7665A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Hunt</a:t>
                      </a:r>
                      <a:endParaRPr sz="3600" b="1">
                        <a:solidFill>
                          <a:srgbClr val="7665A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 Bugs</a:t>
                      </a:r>
                      <a:endParaRPr sz="1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Are there warnings or errors?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did you change most recently?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Explain your code to someone else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Look for code related to the problem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rgbClr val="FFA4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Try</a:t>
                      </a:r>
                      <a:endParaRPr sz="36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Solutions</a:t>
                      </a:r>
                      <a:endParaRPr sz="1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Make a small change</a:t>
                      </a:r>
                      <a:endParaRPr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rgbClr val="B9BF1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Document</a:t>
                      </a:r>
                      <a:endParaRPr sz="3600" b="1">
                        <a:solidFill>
                          <a:srgbClr val="B9BF1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As You Go</a:t>
                      </a:r>
                      <a:endParaRPr sz="1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have you learned?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strategies did you use?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questions do you have?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95</Words>
  <Application>Microsoft Office PowerPoint</Application>
  <PresentationFormat>On-screen Show 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Ubuntu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2023-10-08T17:06:58Z</dcterms:modified>
</cp:coreProperties>
</file>