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67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63f02b5ac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63f02b5ac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" name="Google Shape;2170;p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950" y="1208500"/>
            <a:ext cx="3985037" cy="271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171" name="Google Shape;2171;p16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2" name="Google Shape;2172;p162"/>
          <p:cNvSpPr txBox="1"/>
          <p:nvPr/>
        </p:nvSpPr>
        <p:spPr>
          <a:xfrm>
            <a:off x="35475" y="306100"/>
            <a:ext cx="9009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Debugging Loops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3" name="Google Shape;2173;p162"/>
          <p:cNvSpPr txBox="1"/>
          <p:nvPr/>
        </p:nvSpPr>
        <p:spPr>
          <a:xfrm>
            <a:off x="142850" y="4077475"/>
            <a:ext cx="3219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 </a:t>
            </a: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to print out important information.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74" name="Google Shape;2174;p162"/>
          <p:cNvCxnSpPr/>
          <p:nvPr/>
        </p:nvCxnSpPr>
        <p:spPr>
          <a:xfrm rot="10800000" flipH="1">
            <a:off x="1877250" y="3612500"/>
            <a:ext cx="1984200" cy="5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5" name="Google Shape;2175;p162"/>
          <p:cNvSpPr txBox="1"/>
          <p:nvPr/>
        </p:nvSpPr>
        <p:spPr>
          <a:xfrm>
            <a:off x="5591400" y="4077475"/>
            <a:ext cx="3400200" cy="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Track your iterator variable in the Watch panel.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76" name="Google Shape;2176;p162"/>
          <p:cNvCxnSpPr/>
          <p:nvPr/>
        </p:nvCxnSpPr>
        <p:spPr>
          <a:xfrm rot="10800000">
            <a:off x="5744550" y="3636175"/>
            <a:ext cx="1139700" cy="44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7" name="Google Shape;2177;p162"/>
          <p:cNvSpPr txBox="1"/>
          <p:nvPr/>
        </p:nvSpPr>
        <p:spPr>
          <a:xfrm>
            <a:off x="3457825" y="4077475"/>
            <a:ext cx="2038200" cy="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 your code slowly so you can see how your loop is actually working.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78" name="Google Shape;2178;p162"/>
          <p:cNvCxnSpPr>
            <a:stCxn id="2177" idx="0"/>
          </p:cNvCxnSpPr>
          <p:nvPr/>
        </p:nvCxnSpPr>
        <p:spPr>
          <a:xfrm rot="10800000">
            <a:off x="4228525" y="3529675"/>
            <a:ext cx="2484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2023-10-08T17:07:00Z</dcterms:modified>
</cp:coreProperties>
</file>