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68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63f02b5ac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63f02b5ac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16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7 -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4" name="Google Shape;2184;p163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Loops Practice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5" name="Google Shape;2185;p163"/>
          <p:cNvSpPr txBox="1"/>
          <p:nvPr/>
        </p:nvSpPr>
        <p:spPr>
          <a:xfrm>
            <a:off x="5017425" y="2107800"/>
            <a:ext cx="3802800" cy="1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Lesson 7, Level 1 on Code Studio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86" name="Google Shape;2186;p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08500"/>
            <a:ext cx="4712626" cy="296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7" name="Google Shape;2187;p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9899" y="1408101"/>
            <a:ext cx="4030250" cy="441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2023-10-08T17:07:01Z</dcterms:modified>
</cp:coreProperties>
</file>