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37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63f02b5ac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g63f02b5ac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165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aspects of working with loops do you feel clicked today?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 you still have trouble with?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7" name="Google Shape;2197;p16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7 -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2023-10-08T17:07:03Z</dcterms:modified>
</cp:coreProperties>
</file>