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7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7015d3766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7015d3766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6" name="Google Shape;2216;p169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Loops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Lock Screen Maker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7" name="Google Shape;2217;p169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8,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8" name="Google Shape;2218;p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225" y="1563625"/>
            <a:ext cx="1809711" cy="30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9" name="Google Shape;2219;p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286" y="2105025"/>
            <a:ext cx="27622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2023-10-08T17:07:09Z</dcterms:modified>
</cp:coreProperties>
</file>