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6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30d08729a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30d08729a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2" name="Google Shape;372;p6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73" name="Google Shape;373;p6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6" name="Google Shape;376;p62"/>
          <p:cNvPicPr preferRelativeResize="0"/>
          <p:nvPr/>
        </p:nvPicPr>
        <p:blipFill rotWithShape="1">
          <a:blip r:embed="rId4">
            <a:alphaModFix/>
          </a:blip>
          <a:srcRect l="23972" r="32393"/>
          <a:stretch/>
        </p:blipFill>
        <p:spPr>
          <a:xfrm rot="-5400000">
            <a:off x="3903339" y="-692963"/>
            <a:ext cx="1499949" cy="4583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2"/>
          <p:cNvSpPr txBox="1"/>
          <p:nvPr/>
        </p:nvSpPr>
        <p:spPr>
          <a:xfrm>
            <a:off x="4802019" y="2670923"/>
            <a:ext cx="3000000" cy="13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Notice that all the bags can be folded up and be placed inside the big variable baggie. Sometimes we w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ant to think about the whole list, sometimes we want to think about individual elements</a:t>
            </a:r>
            <a:endParaRPr/>
          </a:p>
        </p:txBody>
      </p:sp>
      <p:pic>
        <p:nvPicPr>
          <p:cNvPr id="378" name="Google Shape;378;p62"/>
          <p:cNvPicPr preferRelativeResize="0"/>
          <p:nvPr/>
        </p:nvPicPr>
        <p:blipFill rotWithShape="1">
          <a:blip r:embed="rId5">
            <a:alphaModFix/>
          </a:blip>
          <a:srcRect l="28225" t="11276" r="4298" b="3998"/>
          <a:stretch/>
        </p:blipFill>
        <p:spPr>
          <a:xfrm>
            <a:off x="2465752" y="2901501"/>
            <a:ext cx="1789250" cy="168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2023-10-08T17:04:42Z</dcterms:modified>
</cp:coreProperties>
</file>