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7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7015d3766e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7015d3766e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5" name="Google Shape;2235;p171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Make the Lock Screen Maker!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6" name="Google Shape;2236;p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132300"/>
            <a:ext cx="2949386" cy="37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7" name="Google Shape;2237;p171"/>
          <p:cNvSpPr txBox="1"/>
          <p:nvPr/>
        </p:nvSpPr>
        <p:spPr>
          <a:xfrm>
            <a:off x="3389500" y="1167350"/>
            <a:ext cx="52032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 the activity guide to plan out your code, including the variables you'll create and the event handlers.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3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includes steps you can follow to build the app, or you can use your own process.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2023-10-08T17:07:11Z</dcterms:modified>
</cp:coreProperties>
</file>