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7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7015d3766e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0" name="Google Shape;2240;g7015d3766e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17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8 -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43" name="Google Shape;2243;p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850" y="2646675"/>
            <a:ext cx="1719700" cy="8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4" name="Google Shape;2244;p172"/>
          <p:cNvSpPr txBox="1"/>
          <p:nvPr/>
        </p:nvSpPr>
        <p:spPr>
          <a:xfrm>
            <a:off x="0" y="508475"/>
            <a:ext cx="8425500" cy="1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Don't forget: 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check the rubric before submitting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45" name="Google Shape;2245;p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800" y="1982000"/>
            <a:ext cx="3392813" cy="30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2023-10-08T17:07:13Z</dcterms:modified>
</cp:coreProperties>
</file>