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4" r:id="rId1"/>
    <p:sldMasterId id="2147483696" r:id="rId2"/>
  </p:sldMasterIdLst>
  <p:notesMasterIdLst>
    <p:notesMasterId r:id="rId4"/>
  </p:notesMasterIdLst>
  <p:sldIdLst>
    <p:sldId id="382" r:id="rId3"/>
  </p:sldIdLst>
  <p:sldSz cx="9144000" cy="5143500" type="screen16x9"/>
  <p:notesSz cx="6858000" cy="9144000"/>
  <p:embeddedFontLst>
    <p:embeddedFont>
      <p:font typeface="Coming Soon" panose="020B0604020202020204" charset="0"/>
      <p:regular r:id="rId5"/>
    </p:embeddedFont>
    <p:embeddedFont>
      <p:font typeface="Consolas" panose="020B0609020204030204" pitchFamily="49" charset="0"/>
      <p:regular r:id="rId6"/>
      <p:bold r:id="rId7"/>
      <p:italic r:id="rId8"/>
      <p:boldItalic r:id="rId9"/>
    </p:embeddedFont>
    <p:embeddedFont>
      <p:font typeface="Proxima Nova" panose="020B0604020202020204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75BEF66-B289-4528-98BE-0FAD910FEF32}">
  <a:tblStyle styleId="{A75BEF66-B289-4528-98BE-0FAD910FEF3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8AB6223-DEE0-4DF5-BBEB-09A0E3B23D0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0" d="100"/>
          <a:sy n="160" d="100"/>
        </p:scale>
        <p:origin x="20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font" Target="fonts/font9.fntdata"/><Relationship Id="rId3" Type="http://schemas.openxmlformats.org/officeDocument/2006/relationships/slide" Target="slides/slide1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viewProps" Target="viewProps.xml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6" name="Google Shape;2266;g640e08ee22_0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7" name="Google Shape;2267;g640e08ee22_0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8" name="Google Shape;98;p2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9" name="Google Shape;99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5" name="Google Shape;105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9" name="Google Shape;109;p29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10" name="Google Shape;110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0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1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6" name="Google Shape;116;p31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17" name="Google Shape;117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2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20" name="Google Shape;12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33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24" name="Google Shape;124;p33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25" name="Google Shape;125;p33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6" name="Google Shape;126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4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29" name="Google Shape;129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2" name="Google Shape;132;p35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3" name="Google Shape;133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4" name="Google Shape;94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9" name="Google Shape;2269;p177"/>
          <p:cNvSpPr txBox="1"/>
          <p:nvPr/>
        </p:nvSpPr>
        <p:spPr>
          <a:xfrm>
            <a:off x="0" y="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5 Lesson 9 - Warm Up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270" name="Google Shape;2270;p177"/>
          <p:cNvSpPr txBox="1"/>
          <p:nvPr/>
        </p:nvSpPr>
        <p:spPr>
          <a:xfrm>
            <a:off x="2179825" y="556925"/>
            <a:ext cx="6861600" cy="10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Review</a:t>
            </a:r>
            <a:endParaRPr sz="3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List: A collection of organized items</a:t>
            </a:r>
            <a:endParaRPr sz="3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271" name="Google Shape;2271;p177"/>
          <p:cNvSpPr txBox="1"/>
          <p:nvPr/>
        </p:nvSpPr>
        <p:spPr>
          <a:xfrm>
            <a:off x="73200" y="4464850"/>
            <a:ext cx="8997600" cy="7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var lunchFood = [“nachos”, “pizza”, “soup”, “stir fry”];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272" name="Google Shape;2272;p1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23225" y="3803497"/>
            <a:ext cx="6902775" cy="490150"/>
          </a:xfrm>
          <a:prstGeom prst="rect">
            <a:avLst/>
          </a:prstGeom>
          <a:noFill/>
          <a:ln>
            <a:noFill/>
          </a:ln>
        </p:spPr>
      </p:pic>
      <p:sp>
        <p:nvSpPr>
          <p:cNvPr id="2273" name="Google Shape;2273;p177"/>
          <p:cNvSpPr/>
          <p:nvPr/>
        </p:nvSpPr>
        <p:spPr>
          <a:xfrm rot="-223853">
            <a:off x="4265177" y="2522145"/>
            <a:ext cx="728444" cy="728444"/>
          </a:xfrm>
          <a:prstGeom prst="foldedCorner">
            <a:avLst>
              <a:gd name="adj" fmla="val 16667"/>
            </a:avLst>
          </a:prstGeom>
          <a:solidFill>
            <a:srgbClr val="F4CCCC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ng Soon"/>
                <a:ea typeface="Coming Soon"/>
                <a:cs typeface="Coming Soon"/>
                <a:sym typeface="Coming Soon"/>
              </a:rPr>
              <a:t>“pizza”</a:t>
            </a:r>
            <a:endParaRPr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2274" name="Google Shape;2274;p177"/>
          <p:cNvSpPr/>
          <p:nvPr/>
        </p:nvSpPr>
        <p:spPr>
          <a:xfrm rot="313332">
            <a:off x="6118660" y="2530866"/>
            <a:ext cx="728424" cy="728424"/>
          </a:xfrm>
          <a:prstGeom prst="foldedCorner">
            <a:avLst>
              <a:gd name="adj" fmla="val 16667"/>
            </a:avLst>
          </a:prstGeom>
          <a:solidFill>
            <a:srgbClr val="F4CCCC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ng Soon"/>
                <a:ea typeface="Coming Soon"/>
                <a:cs typeface="Coming Soon"/>
                <a:sym typeface="Coming Soon"/>
              </a:rPr>
              <a:t>“soup”</a:t>
            </a:r>
            <a:endParaRPr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2275" name="Google Shape;2275;p177"/>
          <p:cNvSpPr/>
          <p:nvPr/>
        </p:nvSpPr>
        <p:spPr>
          <a:xfrm>
            <a:off x="8021860" y="2626128"/>
            <a:ext cx="728400" cy="728400"/>
          </a:xfrm>
          <a:prstGeom prst="foldedCorner">
            <a:avLst>
              <a:gd name="adj" fmla="val 16667"/>
            </a:avLst>
          </a:prstGeom>
          <a:solidFill>
            <a:srgbClr val="F4CCCC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ng Soon"/>
                <a:ea typeface="Coming Soon"/>
                <a:cs typeface="Coming Soon"/>
                <a:sym typeface="Coming Soon"/>
              </a:rPr>
              <a:t>“stir fry”</a:t>
            </a:r>
            <a:endParaRPr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2276" name="Google Shape;2276;p177"/>
          <p:cNvSpPr/>
          <p:nvPr/>
        </p:nvSpPr>
        <p:spPr>
          <a:xfrm rot="-223853">
            <a:off x="2420402" y="2522133"/>
            <a:ext cx="728444" cy="728444"/>
          </a:xfrm>
          <a:prstGeom prst="foldedCorner">
            <a:avLst>
              <a:gd name="adj" fmla="val 16667"/>
            </a:avLst>
          </a:prstGeom>
          <a:solidFill>
            <a:srgbClr val="F4CCCC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ng Soon"/>
                <a:ea typeface="Coming Soon"/>
                <a:cs typeface="Coming Soon"/>
                <a:sym typeface="Coming Soon"/>
              </a:rPr>
              <a:t>“nachos”</a:t>
            </a:r>
            <a:endParaRPr>
              <a:latin typeface="Coming Soon"/>
              <a:ea typeface="Coming Soon"/>
              <a:cs typeface="Coming Soon"/>
              <a:sym typeface="Coming Soon"/>
            </a:endParaRPr>
          </a:p>
        </p:txBody>
      </p:sp>
      <p:grpSp>
        <p:nvGrpSpPr>
          <p:cNvPr id="2277" name="Google Shape;2277;p177"/>
          <p:cNvGrpSpPr/>
          <p:nvPr/>
        </p:nvGrpSpPr>
        <p:grpSpPr>
          <a:xfrm>
            <a:off x="1684707" y="2307202"/>
            <a:ext cx="7600224" cy="1158326"/>
            <a:chOff x="1615850" y="3490964"/>
            <a:chExt cx="8832334" cy="1346109"/>
          </a:xfrm>
        </p:grpSpPr>
        <p:grpSp>
          <p:nvGrpSpPr>
            <p:cNvPr id="2278" name="Google Shape;2278;p177"/>
            <p:cNvGrpSpPr/>
            <p:nvPr/>
          </p:nvGrpSpPr>
          <p:grpSpPr>
            <a:xfrm>
              <a:off x="3921361" y="3705732"/>
              <a:ext cx="2236060" cy="916747"/>
              <a:chOff x="4050765" y="1895891"/>
              <a:chExt cx="2236060" cy="916747"/>
            </a:xfrm>
          </p:grpSpPr>
          <p:grpSp>
            <p:nvGrpSpPr>
              <p:cNvPr id="2279" name="Google Shape;2279;p177"/>
              <p:cNvGrpSpPr/>
              <p:nvPr/>
            </p:nvGrpSpPr>
            <p:grpSpPr>
              <a:xfrm>
                <a:off x="4050765" y="1895891"/>
                <a:ext cx="2236060" cy="916747"/>
                <a:chOff x="642775" y="1378850"/>
                <a:chExt cx="2363700" cy="1637925"/>
              </a:xfrm>
            </p:grpSpPr>
            <p:sp>
              <p:nvSpPr>
                <p:cNvPr id="2280" name="Google Shape;2280;p177"/>
                <p:cNvSpPr/>
                <p:nvPr/>
              </p:nvSpPr>
              <p:spPr>
                <a:xfrm>
                  <a:off x="642775" y="1596575"/>
                  <a:ext cx="2363700" cy="1420200"/>
                </a:xfrm>
                <a:prstGeom prst="rect">
                  <a:avLst/>
                </a:prstGeom>
                <a:solidFill>
                  <a:srgbClr val="00BEFF">
                    <a:alpha val="6150"/>
                  </a:srgbClr>
                </a:solidFill>
                <a:ln w="9525" cap="flat" cmpd="sng">
                  <a:solidFill>
                    <a:srgbClr val="CFE2F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81" name="Google Shape;2281;p177"/>
                <p:cNvSpPr/>
                <p:nvPr/>
              </p:nvSpPr>
              <p:spPr>
                <a:xfrm>
                  <a:off x="642775" y="1378850"/>
                  <a:ext cx="2363700" cy="217800"/>
                </a:xfrm>
                <a:prstGeom prst="rect">
                  <a:avLst/>
                </a:prstGeom>
                <a:solidFill>
                  <a:srgbClr val="6D9EEB"/>
                </a:solidFill>
                <a:ln w="9525" cap="flat" cmpd="sng">
                  <a:solidFill>
                    <a:srgbClr val="CFE2F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2282" name="Google Shape;2282;p177"/>
                <p:cNvCxnSpPr>
                  <a:stCxn id="2281" idx="1"/>
                  <a:endCxn id="2281" idx="3"/>
                </p:cNvCxnSpPr>
                <p:nvPr/>
              </p:nvCxnSpPr>
              <p:spPr>
                <a:xfrm>
                  <a:off x="642775" y="1487750"/>
                  <a:ext cx="23637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1155CC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2283" name="Google Shape;2283;p177"/>
              <p:cNvSpPr txBox="1"/>
              <p:nvPr/>
            </p:nvSpPr>
            <p:spPr>
              <a:xfrm>
                <a:off x="4103790" y="2211724"/>
                <a:ext cx="436800" cy="513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400">
                    <a:latin typeface="Coming Soon"/>
                    <a:ea typeface="Coming Soon"/>
                    <a:cs typeface="Coming Soon"/>
                    <a:sym typeface="Coming Soon"/>
                  </a:rPr>
                  <a:t>1</a:t>
                </a:r>
                <a:endParaRPr sz="2400">
                  <a:latin typeface="Coming Soon"/>
                  <a:ea typeface="Coming Soon"/>
                  <a:cs typeface="Coming Soon"/>
                  <a:sym typeface="Coming Soon"/>
                </a:endParaRPr>
              </a:p>
            </p:txBody>
          </p:sp>
        </p:grpSp>
        <p:grpSp>
          <p:nvGrpSpPr>
            <p:cNvPr id="2284" name="Google Shape;2284;p177"/>
            <p:cNvGrpSpPr/>
            <p:nvPr/>
          </p:nvGrpSpPr>
          <p:grpSpPr>
            <a:xfrm>
              <a:off x="6082765" y="3699291"/>
              <a:ext cx="2236060" cy="916747"/>
              <a:chOff x="4050765" y="1895891"/>
              <a:chExt cx="2236060" cy="916747"/>
            </a:xfrm>
          </p:grpSpPr>
          <p:grpSp>
            <p:nvGrpSpPr>
              <p:cNvPr id="2285" name="Google Shape;2285;p177"/>
              <p:cNvGrpSpPr/>
              <p:nvPr/>
            </p:nvGrpSpPr>
            <p:grpSpPr>
              <a:xfrm>
                <a:off x="4050765" y="1895891"/>
                <a:ext cx="2236060" cy="916747"/>
                <a:chOff x="642775" y="1378850"/>
                <a:chExt cx="2363700" cy="1637925"/>
              </a:xfrm>
            </p:grpSpPr>
            <p:sp>
              <p:nvSpPr>
                <p:cNvPr id="2286" name="Google Shape;2286;p177"/>
                <p:cNvSpPr/>
                <p:nvPr/>
              </p:nvSpPr>
              <p:spPr>
                <a:xfrm>
                  <a:off x="642775" y="1596575"/>
                  <a:ext cx="2363700" cy="1420200"/>
                </a:xfrm>
                <a:prstGeom prst="rect">
                  <a:avLst/>
                </a:prstGeom>
                <a:solidFill>
                  <a:srgbClr val="00BEFF">
                    <a:alpha val="6150"/>
                  </a:srgbClr>
                </a:solidFill>
                <a:ln w="9525" cap="flat" cmpd="sng">
                  <a:solidFill>
                    <a:srgbClr val="CFE2F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87" name="Google Shape;2287;p177"/>
                <p:cNvSpPr/>
                <p:nvPr/>
              </p:nvSpPr>
              <p:spPr>
                <a:xfrm>
                  <a:off x="642775" y="1378850"/>
                  <a:ext cx="2363700" cy="217800"/>
                </a:xfrm>
                <a:prstGeom prst="rect">
                  <a:avLst/>
                </a:prstGeom>
                <a:solidFill>
                  <a:srgbClr val="6D9EEB"/>
                </a:solidFill>
                <a:ln w="9525" cap="flat" cmpd="sng">
                  <a:solidFill>
                    <a:srgbClr val="CFE2F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2288" name="Google Shape;2288;p177"/>
                <p:cNvCxnSpPr>
                  <a:stCxn id="2287" idx="1"/>
                  <a:endCxn id="2287" idx="3"/>
                </p:cNvCxnSpPr>
                <p:nvPr/>
              </p:nvCxnSpPr>
              <p:spPr>
                <a:xfrm>
                  <a:off x="642775" y="1487750"/>
                  <a:ext cx="23637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1155CC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2289" name="Google Shape;2289;p177"/>
              <p:cNvSpPr txBox="1"/>
              <p:nvPr/>
            </p:nvSpPr>
            <p:spPr>
              <a:xfrm>
                <a:off x="4103790" y="2211724"/>
                <a:ext cx="436800" cy="513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400">
                    <a:latin typeface="Coming Soon"/>
                    <a:ea typeface="Coming Soon"/>
                    <a:cs typeface="Coming Soon"/>
                    <a:sym typeface="Coming Soon"/>
                  </a:rPr>
                  <a:t>2</a:t>
                </a:r>
                <a:endParaRPr sz="2400">
                  <a:latin typeface="Coming Soon"/>
                  <a:ea typeface="Coming Soon"/>
                  <a:cs typeface="Coming Soon"/>
                  <a:sym typeface="Coming Soon"/>
                </a:endParaRPr>
              </a:p>
            </p:txBody>
          </p:sp>
        </p:grpSp>
        <p:grpSp>
          <p:nvGrpSpPr>
            <p:cNvPr id="2290" name="Google Shape;2290;p177"/>
            <p:cNvGrpSpPr/>
            <p:nvPr/>
          </p:nvGrpSpPr>
          <p:grpSpPr>
            <a:xfrm rot="384094">
              <a:off x="8157489" y="3612183"/>
              <a:ext cx="2236139" cy="1103669"/>
              <a:chOff x="4050765" y="1709007"/>
              <a:chExt cx="2236060" cy="1103630"/>
            </a:xfrm>
          </p:grpSpPr>
          <p:grpSp>
            <p:nvGrpSpPr>
              <p:cNvPr id="2291" name="Google Shape;2291;p177"/>
              <p:cNvGrpSpPr/>
              <p:nvPr/>
            </p:nvGrpSpPr>
            <p:grpSpPr>
              <a:xfrm>
                <a:off x="4050765" y="1709007"/>
                <a:ext cx="2236060" cy="1103630"/>
                <a:chOff x="642775" y="1044950"/>
                <a:chExt cx="2363700" cy="1971825"/>
              </a:xfrm>
            </p:grpSpPr>
            <p:sp>
              <p:nvSpPr>
                <p:cNvPr id="2292" name="Google Shape;2292;p177"/>
                <p:cNvSpPr/>
                <p:nvPr/>
              </p:nvSpPr>
              <p:spPr>
                <a:xfrm>
                  <a:off x="642775" y="1596575"/>
                  <a:ext cx="2363700" cy="1420200"/>
                </a:xfrm>
                <a:prstGeom prst="rect">
                  <a:avLst/>
                </a:prstGeom>
                <a:solidFill>
                  <a:srgbClr val="00BEFF">
                    <a:alpha val="6150"/>
                  </a:srgbClr>
                </a:solidFill>
                <a:ln w="9525" cap="flat" cmpd="sng">
                  <a:solidFill>
                    <a:srgbClr val="CFE2F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93" name="Google Shape;2293;p177"/>
                <p:cNvSpPr/>
                <p:nvPr/>
              </p:nvSpPr>
              <p:spPr>
                <a:xfrm>
                  <a:off x="642775" y="1378850"/>
                  <a:ext cx="2363700" cy="217800"/>
                </a:xfrm>
                <a:prstGeom prst="rect">
                  <a:avLst/>
                </a:prstGeom>
                <a:solidFill>
                  <a:srgbClr val="6D9EEB"/>
                </a:solidFill>
                <a:ln w="9525" cap="flat" cmpd="sng">
                  <a:solidFill>
                    <a:srgbClr val="CFE2F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2294" name="Google Shape;2294;p177"/>
                <p:cNvCxnSpPr>
                  <a:stCxn id="2293" idx="1"/>
                  <a:endCxn id="2293" idx="3"/>
                </p:cNvCxnSpPr>
                <p:nvPr/>
              </p:nvCxnSpPr>
              <p:spPr>
                <a:xfrm rot="-644459">
                  <a:off x="636662" y="1265863"/>
                  <a:ext cx="2375927" cy="443775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1155CC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2295" name="Google Shape;2295;p177"/>
              <p:cNvSpPr txBox="1"/>
              <p:nvPr/>
            </p:nvSpPr>
            <p:spPr>
              <a:xfrm>
                <a:off x="4103790" y="2211724"/>
                <a:ext cx="436800" cy="513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400">
                    <a:latin typeface="Coming Soon"/>
                    <a:ea typeface="Coming Soon"/>
                    <a:cs typeface="Coming Soon"/>
                    <a:sym typeface="Coming Soon"/>
                  </a:rPr>
                  <a:t>3</a:t>
                </a:r>
                <a:endParaRPr sz="2400">
                  <a:latin typeface="Coming Soon"/>
                  <a:ea typeface="Coming Soon"/>
                  <a:cs typeface="Coming Soon"/>
                  <a:sym typeface="Coming Soon"/>
                </a:endParaRPr>
              </a:p>
            </p:txBody>
          </p:sp>
        </p:grpSp>
        <p:grpSp>
          <p:nvGrpSpPr>
            <p:cNvPr id="2296" name="Google Shape;2296;p177"/>
            <p:cNvGrpSpPr/>
            <p:nvPr/>
          </p:nvGrpSpPr>
          <p:grpSpPr>
            <a:xfrm>
              <a:off x="1752065" y="3699291"/>
              <a:ext cx="2236060" cy="916747"/>
              <a:chOff x="4050765" y="1895891"/>
              <a:chExt cx="2236060" cy="916747"/>
            </a:xfrm>
          </p:grpSpPr>
          <p:grpSp>
            <p:nvGrpSpPr>
              <p:cNvPr id="2297" name="Google Shape;2297;p177"/>
              <p:cNvGrpSpPr/>
              <p:nvPr/>
            </p:nvGrpSpPr>
            <p:grpSpPr>
              <a:xfrm>
                <a:off x="4050765" y="1895891"/>
                <a:ext cx="2236060" cy="916747"/>
                <a:chOff x="642775" y="1378850"/>
                <a:chExt cx="2363700" cy="1637925"/>
              </a:xfrm>
            </p:grpSpPr>
            <p:sp>
              <p:nvSpPr>
                <p:cNvPr id="2298" name="Google Shape;2298;p177"/>
                <p:cNvSpPr/>
                <p:nvPr/>
              </p:nvSpPr>
              <p:spPr>
                <a:xfrm>
                  <a:off x="642775" y="1596575"/>
                  <a:ext cx="2363700" cy="1420200"/>
                </a:xfrm>
                <a:prstGeom prst="rect">
                  <a:avLst/>
                </a:prstGeom>
                <a:solidFill>
                  <a:srgbClr val="00BEFF">
                    <a:alpha val="6150"/>
                  </a:srgbClr>
                </a:solidFill>
                <a:ln w="9525" cap="flat" cmpd="sng">
                  <a:solidFill>
                    <a:srgbClr val="CFE2F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99" name="Google Shape;2299;p177"/>
                <p:cNvSpPr/>
                <p:nvPr/>
              </p:nvSpPr>
              <p:spPr>
                <a:xfrm>
                  <a:off x="642775" y="1378850"/>
                  <a:ext cx="2363700" cy="217800"/>
                </a:xfrm>
                <a:prstGeom prst="rect">
                  <a:avLst/>
                </a:prstGeom>
                <a:solidFill>
                  <a:srgbClr val="6D9EEB"/>
                </a:solidFill>
                <a:ln w="9525" cap="flat" cmpd="sng">
                  <a:solidFill>
                    <a:srgbClr val="CFE2F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2300" name="Google Shape;2300;p177"/>
                <p:cNvCxnSpPr>
                  <a:stCxn id="2299" idx="1"/>
                  <a:endCxn id="2299" idx="3"/>
                </p:cNvCxnSpPr>
                <p:nvPr/>
              </p:nvCxnSpPr>
              <p:spPr>
                <a:xfrm>
                  <a:off x="642775" y="1487750"/>
                  <a:ext cx="23637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1155CC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2301" name="Google Shape;2301;p177"/>
              <p:cNvSpPr txBox="1"/>
              <p:nvPr/>
            </p:nvSpPr>
            <p:spPr>
              <a:xfrm>
                <a:off x="4103790" y="2211724"/>
                <a:ext cx="436800" cy="513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400">
                    <a:latin typeface="Coming Soon"/>
                    <a:ea typeface="Coming Soon"/>
                    <a:cs typeface="Coming Soon"/>
                    <a:sym typeface="Coming Soon"/>
                  </a:rPr>
                  <a:t>0</a:t>
                </a:r>
                <a:endParaRPr sz="2400">
                  <a:latin typeface="Coming Soon"/>
                  <a:ea typeface="Coming Soon"/>
                  <a:cs typeface="Coming Soon"/>
                  <a:sym typeface="Coming Soon"/>
                </a:endParaRPr>
              </a:p>
            </p:txBody>
          </p:sp>
        </p:grpSp>
        <p:pic>
          <p:nvPicPr>
            <p:cNvPr id="2302" name="Google Shape;2302;p17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flipH="1">
              <a:off x="1615850" y="3829950"/>
              <a:ext cx="207725" cy="79252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03" name="Google Shape;2303;p17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flipH="1">
              <a:off x="3849313" y="3823525"/>
              <a:ext cx="207725" cy="79252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04" name="Google Shape;2304;p17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flipH="1">
              <a:off x="5976113" y="3761413"/>
              <a:ext cx="207725" cy="79252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05" name="Google Shape;2305;p17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383153" flipH="1">
              <a:off x="8026176" y="3761425"/>
              <a:ext cx="207725" cy="79252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306" name="Google Shape;2306;p177"/>
          <p:cNvGrpSpPr/>
          <p:nvPr/>
        </p:nvGrpSpPr>
        <p:grpSpPr>
          <a:xfrm rot="5400000">
            <a:off x="-302246" y="1444978"/>
            <a:ext cx="2398175" cy="1819559"/>
            <a:chOff x="4050765" y="1895891"/>
            <a:chExt cx="2236060" cy="916747"/>
          </a:xfrm>
        </p:grpSpPr>
        <p:grpSp>
          <p:nvGrpSpPr>
            <p:cNvPr id="2307" name="Google Shape;2307;p177"/>
            <p:cNvGrpSpPr/>
            <p:nvPr/>
          </p:nvGrpSpPr>
          <p:grpSpPr>
            <a:xfrm>
              <a:off x="4050765" y="1895891"/>
              <a:ext cx="2236060" cy="916747"/>
              <a:chOff x="642775" y="1378850"/>
              <a:chExt cx="2363700" cy="1637925"/>
            </a:xfrm>
          </p:grpSpPr>
          <p:sp>
            <p:nvSpPr>
              <p:cNvPr id="2308" name="Google Shape;2308;p177"/>
              <p:cNvSpPr/>
              <p:nvPr/>
            </p:nvSpPr>
            <p:spPr>
              <a:xfrm>
                <a:off x="642775" y="1596575"/>
                <a:ext cx="2363700" cy="1420200"/>
              </a:xfrm>
              <a:prstGeom prst="rect">
                <a:avLst/>
              </a:prstGeom>
              <a:solidFill>
                <a:srgbClr val="00BEFF">
                  <a:alpha val="6150"/>
                </a:srgbClr>
              </a:solidFill>
              <a:ln w="9525" cap="flat" cmpd="sng">
                <a:solidFill>
                  <a:srgbClr val="CFE2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9" name="Google Shape;2309;p177"/>
              <p:cNvSpPr/>
              <p:nvPr/>
            </p:nvSpPr>
            <p:spPr>
              <a:xfrm>
                <a:off x="642775" y="1378850"/>
                <a:ext cx="2363700" cy="217800"/>
              </a:xfrm>
              <a:prstGeom prst="rect">
                <a:avLst/>
              </a:prstGeom>
              <a:solidFill>
                <a:srgbClr val="6D9EEB"/>
              </a:solidFill>
              <a:ln w="9525" cap="flat" cmpd="sng">
                <a:solidFill>
                  <a:srgbClr val="CFE2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310" name="Google Shape;2310;p177"/>
              <p:cNvCxnSpPr>
                <a:stCxn id="2309" idx="1"/>
                <a:endCxn id="2309" idx="3"/>
              </p:cNvCxnSpPr>
              <p:nvPr/>
            </p:nvCxnSpPr>
            <p:spPr>
              <a:xfrm rot="10800000">
                <a:off x="1824625" y="305900"/>
                <a:ext cx="0" cy="23637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1155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2311" name="Google Shape;2311;p177"/>
            <p:cNvSpPr txBox="1"/>
            <p:nvPr/>
          </p:nvSpPr>
          <p:spPr>
            <a:xfrm rot="-5400000">
              <a:off x="4136141" y="1893155"/>
              <a:ext cx="866100" cy="949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latin typeface="Coming Soon"/>
                  <a:ea typeface="Coming Soon"/>
                  <a:cs typeface="Coming Soon"/>
                  <a:sym typeface="Coming Soon"/>
                </a:rPr>
                <a:t>lunchFood</a:t>
              </a:r>
              <a:endParaRPr sz="2400">
                <a:latin typeface="Coming Soon"/>
                <a:ea typeface="Coming Soon"/>
                <a:cs typeface="Coming Soon"/>
                <a:sym typeface="Coming Soon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49</Words>
  <Application>Microsoft Office PowerPoint</Application>
  <PresentationFormat>On-screen Show (16:9)</PresentationFormat>
  <Paragraphs>13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Proxima Nova</vt:lpstr>
      <vt:lpstr>Arial</vt:lpstr>
      <vt:lpstr>Consolas</vt:lpstr>
      <vt:lpstr>Coming Soon</vt:lpstr>
      <vt:lpstr>Simple Light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2023-10-08T17:07:20Z</dcterms:modified>
</cp:coreProperties>
</file>