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83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640e08ee22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640e08ee22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178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7" name="Google Shape;2317;p178"/>
          <p:cNvSpPr/>
          <p:nvPr/>
        </p:nvSpPr>
        <p:spPr>
          <a:xfrm>
            <a:off x="3677562" y="2755521"/>
            <a:ext cx="1924200" cy="684000"/>
          </a:xfrm>
          <a:prstGeom prst="rect">
            <a:avLst/>
          </a:prstGeom>
          <a:solidFill>
            <a:srgbClr val="00BEFF">
              <a:alpha val="6150"/>
            </a:srgbClr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8" name="Google Shape;2318;p178"/>
          <p:cNvSpPr/>
          <p:nvPr/>
        </p:nvSpPr>
        <p:spPr>
          <a:xfrm>
            <a:off x="1810883" y="2749979"/>
            <a:ext cx="1924200" cy="684000"/>
          </a:xfrm>
          <a:prstGeom prst="rect">
            <a:avLst/>
          </a:prstGeom>
          <a:solidFill>
            <a:srgbClr val="00BEFF">
              <a:alpha val="6150"/>
            </a:srgbClr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9" name="Google Shape;2319;p178"/>
          <p:cNvSpPr txBox="1"/>
          <p:nvPr/>
        </p:nvSpPr>
        <p:spPr>
          <a:xfrm>
            <a:off x="580950" y="239725"/>
            <a:ext cx="8117400" cy="10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Lists can contain different types of data, including numbers and strings. 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0" name="Google Shape;2320;p178"/>
          <p:cNvSpPr/>
          <p:nvPr/>
        </p:nvSpPr>
        <p:spPr>
          <a:xfrm>
            <a:off x="5537450" y="2749979"/>
            <a:ext cx="1924200" cy="684000"/>
          </a:xfrm>
          <a:prstGeom prst="rect">
            <a:avLst/>
          </a:prstGeom>
          <a:solidFill>
            <a:srgbClr val="00BEFF">
              <a:alpha val="6150"/>
            </a:srgbClr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178"/>
          <p:cNvSpPr txBox="1"/>
          <p:nvPr/>
        </p:nvSpPr>
        <p:spPr>
          <a:xfrm>
            <a:off x="73200" y="4414275"/>
            <a:ext cx="89976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scores= [3, 5, 10, 7];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2" name="Google Shape;2322;p178"/>
          <p:cNvSpPr/>
          <p:nvPr/>
        </p:nvSpPr>
        <p:spPr>
          <a:xfrm rot="-223853">
            <a:off x="4274140" y="2680795"/>
            <a:ext cx="728444" cy="728444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5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323" name="Google Shape;2323;p178"/>
          <p:cNvSpPr/>
          <p:nvPr/>
        </p:nvSpPr>
        <p:spPr>
          <a:xfrm rot="384022">
            <a:off x="7307974" y="2835001"/>
            <a:ext cx="1924193" cy="684057"/>
          </a:xfrm>
          <a:prstGeom prst="rect">
            <a:avLst/>
          </a:prstGeom>
          <a:solidFill>
            <a:srgbClr val="00BEFF">
              <a:alpha val="6150"/>
            </a:srgbClr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178"/>
          <p:cNvSpPr/>
          <p:nvPr/>
        </p:nvSpPr>
        <p:spPr>
          <a:xfrm rot="313332">
            <a:off x="6127623" y="2689516"/>
            <a:ext cx="728424" cy="728424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10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325" name="Google Shape;2325;p178"/>
          <p:cNvSpPr/>
          <p:nvPr/>
        </p:nvSpPr>
        <p:spPr>
          <a:xfrm>
            <a:off x="8030823" y="2784778"/>
            <a:ext cx="728400" cy="728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7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326" name="Google Shape;2326;p178"/>
          <p:cNvSpPr/>
          <p:nvPr/>
        </p:nvSpPr>
        <p:spPr>
          <a:xfrm rot="-223853">
            <a:off x="2429365" y="2680783"/>
            <a:ext cx="728444" cy="728444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327" name="Google Shape;2327;p178"/>
          <p:cNvSpPr/>
          <p:nvPr/>
        </p:nvSpPr>
        <p:spPr>
          <a:xfrm>
            <a:off x="3677562" y="2650660"/>
            <a:ext cx="1924200" cy="105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28" name="Google Shape;2328;p178"/>
          <p:cNvCxnSpPr>
            <a:stCxn id="2327" idx="1"/>
            <a:endCxn id="2327" idx="3"/>
          </p:cNvCxnSpPr>
          <p:nvPr/>
        </p:nvCxnSpPr>
        <p:spPr>
          <a:xfrm>
            <a:off x="3677562" y="2703160"/>
            <a:ext cx="19242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9" name="Google Shape;2329;p178"/>
          <p:cNvSpPr txBox="1"/>
          <p:nvPr/>
        </p:nvSpPr>
        <p:spPr>
          <a:xfrm>
            <a:off x="3723189" y="2922434"/>
            <a:ext cx="3759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1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330" name="Google Shape;2330;p178"/>
          <p:cNvSpPr/>
          <p:nvPr/>
        </p:nvSpPr>
        <p:spPr>
          <a:xfrm>
            <a:off x="5537450" y="2645118"/>
            <a:ext cx="1924200" cy="105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1" name="Google Shape;2331;p178"/>
          <p:cNvCxnSpPr>
            <a:stCxn id="2330" idx="1"/>
            <a:endCxn id="2330" idx="3"/>
          </p:cNvCxnSpPr>
          <p:nvPr/>
        </p:nvCxnSpPr>
        <p:spPr>
          <a:xfrm>
            <a:off x="5537450" y="2697618"/>
            <a:ext cx="19242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2" name="Google Shape;2332;p178"/>
          <p:cNvSpPr txBox="1"/>
          <p:nvPr/>
        </p:nvSpPr>
        <p:spPr>
          <a:xfrm>
            <a:off x="5583078" y="2916892"/>
            <a:ext cx="3759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2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333" name="Google Shape;2333;p178"/>
          <p:cNvSpPr/>
          <p:nvPr/>
        </p:nvSpPr>
        <p:spPr>
          <a:xfrm rot="384022">
            <a:off x="7351916" y="2732591"/>
            <a:ext cx="1924193" cy="104755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4" name="Google Shape;2334;p178"/>
          <p:cNvCxnSpPr>
            <a:stCxn id="2333" idx="1"/>
            <a:endCxn id="2333" idx="3"/>
          </p:cNvCxnSpPr>
          <p:nvPr/>
        </p:nvCxnSpPr>
        <p:spPr>
          <a:xfrm>
            <a:off x="7357913" y="2677719"/>
            <a:ext cx="1912200" cy="2145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5" name="Google Shape;2335;p178"/>
          <p:cNvSpPr txBox="1"/>
          <p:nvPr/>
        </p:nvSpPr>
        <p:spPr>
          <a:xfrm rot="384957">
            <a:off x="7353027" y="2920471"/>
            <a:ext cx="375854" cy="44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336" name="Google Shape;2336;p178"/>
          <p:cNvSpPr/>
          <p:nvPr/>
        </p:nvSpPr>
        <p:spPr>
          <a:xfrm>
            <a:off x="1810883" y="2645118"/>
            <a:ext cx="1924200" cy="105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7" name="Google Shape;2337;p178"/>
          <p:cNvCxnSpPr>
            <a:stCxn id="2336" idx="1"/>
            <a:endCxn id="2336" idx="3"/>
          </p:cNvCxnSpPr>
          <p:nvPr/>
        </p:nvCxnSpPr>
        <p:spPr>
          <a:xfrm>
            <a:off x="1810883" y="2697618"/>
            <a:ext cx="19242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8" name="Google Shape;2338;p178"/>
          <p:cNvSpPr txBox="1"/>
          <p:nvPr/>
        </p:nvSpPr>
        <p:spPr>
          <a:xfrm>
            <a:off x="1856510" y="2916892"/>
            <a:ext cx="3759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0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2339" name="Google Shape;2339;p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693670" y="2757550"/>
            <a:ext cx="178748" cy="68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0" name="Google Shape;2340;p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615564" y="2752021"/>
            <a:ext cx="178748" cy="68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1" name="Google Shape;2341;p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445675" y="2698573"/>
            <a:ext cx="178748" cy="68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2" name="Google Shape;2342;p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83154" flipH="1">
            <a:off x="7209755" y="2698584"/>
            <a:ext cx="178747" cy="681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3" name="Google Shape;2343;p178"/>
          <p:cNvGrpSpPr/>
          <p:nvPr/>
        </p:nvGrpSpPr>
        <p:grpSpPr>
          <a:xfrm rot="5400000">
            <a:off x="-293284" y="1603628"/>
            <a:ext cx="2398175" cy="1819559"/>
            <a:chOff x="4050765" y="1895891"/>
            <a:chExt cx="2236060" cy="916747"/>
          </a:xfrm>
        </p:grpSpPr>
        <p:grpSp>
          <p:nvGrpSpPr>
            <p:cNvPr id="2344" name="Google Shape;2344;p178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2345" name="Google Shape;2345;p178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178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47" name="Google Shape;2347;p178"/>
              <p:cNvCxnSpPr>
                <a:stCxn id="2346" idx="1"/>
                <a:endCxn id="2346" idx="3"/>
              </p:cNvCxnSpPr>
              <p:nvPr/>
            </p:nvCxnSpPr>
            <p:spPr>
              <a:xfrm rot="10800000">
                <a:off x="1824625" y="305900"/>
                <a:ext cx="0" cy="23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8" name="Google Shape;2348;p178"/>
            <p:cNvSpPr txBox="1"/>
            <p:nvPr/>
          </p:nvSpPr>
          <p:spPr>
            <a:xfrm rot="-5400000">
              <a:off x="4136141" y="1893155"/>
              <a:ext cx="8661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ming Soon"/>
                  <a:ea typeface="Coming Soon"/>
                  <a:cs typeface="Coming Soon"/>
                  <a:sym typeface="Coming Soon"/>
                </a:rPr>
                <a:t>scores</a:t>
              </a: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2349" name="Google Shape;2349;p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1450" y="3802475"/>
            <a:ext cx="4724475" cy="6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2023-10-08T17:07:21Z</dcterms:modified>
</cp:coreProperties>
</file>