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268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30d08729a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30d08729a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3"/>
          <p:cNvSpPr/>
          <p:nvPr/>
        </p:nvSpPr>
        <p:spPr>
          <a:xfrm rot="-223538">
            <a:off x="3682938" y="3999162"/>
            <a:ext cx="646366" cy="643971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“pizza”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84" name="Google Shape;384;p63"/>
          <p:cNvSpPr/>
          <p:nvPr/>
        </p:nvSpPr>
        <p:spPr>
          <a:xfrm rot="-224881">
            <a:off x="5386277" y="4018473"/>
            <a:ext cx="605796" cy="605796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4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385" name="Google Shape;385;p63"/>
          <p:cNvGrpSpPr/>
          <p:nvPr/>
        </p:nvGrpSpPr>
        <p:grpSpPr>
          <a:xfrm>
            <a:off x="4790523" y="3972633"/>
            <a:ext cx="1707232" cy="697461"/>
            <a:chOff x="4050765" y="1895891"/>
            <a:chExt cx="2236060" cy="916747"/>
          </a:xfrm>
        </p:grpSpPr>
        <p:grpSp>
          <p:nvGrpSpPr>
            <p:cNvPr id="386" name="Google Shape;386;p63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387" name="Google Shape;387;p63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63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89" name="Google Shape;389;p63"/>
              <p:cNvCxnSpPr>
                <a:stCxn id="388" idx="1"/>
                <a:endCxn id="388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90" name="Google Shape;390;p63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ming Soon"/>
                  <a:ea typeface="Coming Soon"/>
                  <a:cs typeface="Coming Soon"/>
                  <a:sym typeface="Coming Soon"/>
                </a:rPr>
                <a:t>1</a:t>
              </a: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391" name="Google Shape;391;p63"/>
          <p:cNvGrpSpPr/>
          <p:nvPr/>
        </p:nvGrpSpPr>
        <p:grpSpPr>
          <a:xfrm>
            <a:off x="3134265" y="3967733"/>
            <a:ext cx="1707232" cy="697461"/>
            <a:chOff x="4050765" y="1895891"/>
            <a:chExt cx="2236060" cy="916747"/>
          </a:xfrm>
        </p:grpSpPr>
        <p:grpSp>
          <p:nvGrpSpPr>
            <p:cNvPr id="392" name="Google Shape;392;p63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393" name="Google Shape;393;p63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63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5" name="Google Shape;395;p63"/>
              <p:cNvCxnSpPr>
                <a:stCxn id="394" idx="1"/>
                <a:endCxn id="394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96" name="Google Shape;396;p63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ming Soon"/>
                  <a:ea typeface="Coming Soon"/>
                  <a:cs typeface="Coming Soon"/>
                  <a:sym typeface="Coming Soon"/>
                </a:rPr>
                <a:t>0</a:t>
              </a: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397" name="Google Shape;397;p6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98" name="Google Shape;398;p63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399" name="Google Shape;399;p63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3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3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63"/>
          <p:cNvSpPr txBox="1"/>
          <p:nvPr/>
        </p:nvSpPr>
        <p:spPr>
          <a:xfrm>
            <a:off x="5955350" y="473425"/>
            <a:ext cx="2804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0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Write out the command that creates the list you just made.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Then write the command that makes another group’s list.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Share both answers with that group.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3" name="Google Shape;403;p63"/>
          <p:cNvSpPr txBox="1"/>
          <p:nvPr/>
        </p:nvSpPr>
        <p:spPr>
          <a:xfrm>
            <a:off x="248825" y="416750"/>
            <a:ext cx="5508300" cy="1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var myList = [“pizza”, 4]</a:t>
            </a:r>
            <a:endParaRPr sz="3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This command creates a new list and assigns it to a variable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 list is indicated with square brackets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Each value in the list is separated by commas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63"/>
          <p:cNvGrpSpPr/>
          <p:nvPr/>
        </p:nvGrpSpPr>
        <p:grpSpPr>
          <a:xfrm rot="5400000">
            <a:off x="1515012" y="3288468"/>
            <a:ext cx="1843408" cy="1403447"/>
            <a:chOff x="4050765" y="1895891"/>
            <a:chExt cx="2236060" cy="916747"/>
          </a:xfrm>
        </p:grpSpPr>
        <p:grpSp>
          <p:nvGrpSpPr>
            <p:cNvPr id="405" name="Google Shape;405;p63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406" name="Google Shape;406;p63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63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8" name="Google Shape;408;p63"/>
              <p:cNvCxnSpPr>
                <a:stCxn id="407" idx="1"/>
                <a:endCxn id="407" idx="3"/>
              </p:cNvCxnSpPr>
              <p:nvPr/>
            </p:nvCxnSpPr>
            <p:spPr>
              <a:xfrm rot="10800000">
                <a:off x="1824625" y="305900"/>
                <a:ext cx="0" cy="23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09" name="Google Shape;409;p63"/>
            <p:cNvSpPr txBox="1"/>
            <p:nvPr/>
          </p:nvSpPr>
          <p:spPr>
            <a:xfrm rot="-5400000">
              <a:off x="4136141" y="1893155"/>
              <a:ext cx="866100" cy="9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ming Soon"/>
                  <a:ea typeface="Coming Soon"/>
                  <a:cs typeface="Coming Soon"/>
                  <a:sym typeface="Coming Soon"/>
                </a:rPr>
                <a:t>myList</a:t>
              </a: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410" name="Google Shape;41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030266" y="4067173"/>
            <a:ext cx="158598" cy="60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735515" y="4062284"/>
            <a:ext cx="158598" cy="602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2023-10-08T17:04:44Z</dcterms:modified>
</cp:coreProperties>
</file>