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85" r:id="rId3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640e08ee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640e08ee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180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Traversals Explore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9" name="Google Shape;2359;p180"/>
          <p:cNvSpPr txBox="1"/>
          <p:nvPr/>
        </p:nvSpPr>
        <p:spPr>
          <a:xfrm>
            <a:off x="504650" y="1142325"/>
            <a:ext cx="8256300" cy="1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few baggies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Scissors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few sticky notes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Pen/Pencil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Traversal Machine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0" name="Google Shape;2360;p18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1" name="Google Shape;2361;p180"/>
          <p:cNvSpPr/>
          <p:nvPr/>
        </p:nvSpPr>
        <p:spPr>
          <a:xfrm>
            <a:off x="3995879" y="2779791"/>
            <a:ext cx="930600" cy="9306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180"/>
          <p:cNvSpPr/>
          <p:nvPr/>
        </p:nvSpPr>
        <p:spPr>
          <a:xfrm rot="-691856">
            <a:off x="4240729" y="3128141"/>
            <a:ext cx="930480" cy="93048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180"/>
          <p:cNvSpPr/>
          <p:nvPr/>
        </p:nvSpPr>
        <p:spPr>
          <a:xfrm rot="300155">
            <a:off x="4577308" y="2917656"/>
            <a:ext cx="770636" cy="531239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4" name="Google Shape;2364;p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850" y="610975"/>
            <a:ext cx="1408089" cy="182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150" y="1790100"/>
            <a:ext cx="2804269" cy="177493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66" name="Google Shape;2366;p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1868880" y="2715429"/>
            <a:ext cx="2079890" cy="164215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67" name="Google Shape;2367;p180"/>
          <p:cNvGrpSpPr/>
          <p:nvPr/>
        </p:nvGrpSpPr>
        <p:grpSpPr>
          <a:xfrm>
            <a:off x="5919025" y="3392889"/>
            <a:ext cx="1359837" cy="937876"/>
            <a:chOff x="642775" y="1378850"/>
            <a:chExt cx="2363700" cy="1637925"/>
          </a:xfrm>
        </p:grpSpPr>
        <p:sp>
          <p:nvSpPr>
            <p:cNvPr id="2368" name="Google Shape;2368;p180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615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0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70" name="Google Shape;2370;p180"/>
            <p:cNvCxnSpPr>
              <a:stCxn id="2369" idx="1"/>
              <a:endCxn id="2369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1" name="Google Shape;2371;p180"/>
          <p:cNvGrpSpPr/>
          <p:nvPr/>
        </p:nvGrpSpPr>
        <p:grpSpPr>
          <a:xfrm>
            <a:off x="6307435" y="3131262"/>
            <a:ext cx="1359837" cy="937876"/>
            <a:chOff x="642775" y="1378850"/>
            <a:chExt cx="2363700" cy="1637925"/>
          </a:xfrm>
        </p:grpSpPr>
        <p:sp>
          <p:nvSpPr>
            <p:cNvPr id="2372" name="Google Shape;2372;p180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615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80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74" name="Google Shape;2374;p180"/>
            <p:cNvCxnSpPr>
              <a:stCxn id="2373" idx="1"/>
              <a:endCxn id="2373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5" name="Google Shape;2375;p180"/>
          <p:cNvGrpSpPr/>
          <p:nvPr/>
        </p:nvGrpSpPr>
        <p:grpSpPr>
          <a:xfrm>
            <a:off x="6805185" y="2855998"/>
            <a:ext cx="1359837" cy="937876"/>
            <a:chOff x="642775" y="1378850"/>
            <a:chExt cx="2363700" cy="1637925"/>
          </a:xfrm>
        </p:grpSpPr>
        <p:sp>
          <p:nvSpPr>
            <p:cNvPr id="2376" name="Google Shape;2376;p180"/>
            <p:cNvSpPr/>
            <p:nvPr/>
          </p:nvSpPr>
          <p:spPr>
            <a:xfrm>
              <a:off x="642775" y="1596575"/>
              <a:ext cx="2363700" cy="1420200"/>
            </a:xfrm>
            <a:prstGeom prst="rect">
              <a:avLst/>
            </a:prstGeom>
            <a:solidFill>
              <a:srgbClr val="00BEFF">
                <a:alpha val="6150"/>
              </a:srgbClr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80"/>
            <p:cNvSpPr/>
            <p:nvPr/>
          </p:nvSpPr>
          <p:spPr>
            <a:xfrm>
              <a:off x="642775" y="1378850"/>
              <a:ext cx="2363700" cy="2178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78" name="Google Shape;2378;p180"/>
            <p:cNvCxnSpPr>
              <a:stCxn id="2377" idx="1"/>
              <a:endCxn id="2377" idx="3"/>
            </p:cNvCxnSpPr>
            <p:nvPr/>
          </p:nvCxnSpPr>
          <p:spPr>
            <a:xfrm>
              <a:off x="642775" y="1487750"/>
              <a:ext cx="2363700" cy="0"/>
            </a:xfrm>
            <a:prstGeom prst="straightConnector1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9" name="Google Shape;2379;p180"/>
          <p:cNvGrpSpPr/>
          <p:nvPr/>
        </p:nvGrpSpPr>
        <p:grpSpPr>
          <a:xfrm>
            <a:off x="7114949" y="3416425"/>
            <a:ext cx="1646004" cy="1336120"/>
            <a:chOff x="2651499" y="3458925"/>
            <a:chExt cx="1646004" cy="1336120"/>
          </a:xfrm>
        </p:grpSpPr>
        <p:grpSp>
          <p:nvGrpSpPr>
            <p:cNvPr id="2380" name="Google Shape;2380;p180"/>
            <p:cNvGrpSpPr/>
            <p:nvPr/>
          </p:nvGrpSpPr>
          <p:grpSpPr>
            <a:xfrm>
              <a:off x="2651499" y="3458925"/>
              <a:ext cx="1646004" cy="1336120"/>
              <a:chOff x="2651499" y="3458925"/>
              <a:chExt cx="1646004" cy="1336120"/>
            </a:xfrm>
          </p:grpSpPr>
          <p:sp>
            <p:nvSpPr>
              <p:cNvPr id="2381" name="Google Shape;2381;p180"/>
              <p:cNvSpPr/>
              <p:nvPr/>
            </p:nvSpPr>
            <p:spPr>
              <a:xfrm rot="-2148247">
                <a:off x="2579405" y="3978115"/>
                <a:ext cx="1777387" cy="327961"/>
              </a:xfrm>
              <a:prstGeom prst="flowChartDelay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80"/>
              <p:cNvSpPr/>
              <p:nvPr/>
            </p:nvSpPr>
            <p:spPr>
              <a:xfrm rot="3143546">
                <a:off x="3860238" y="3520738"/>
                <a:ext cx="349529" cy="393575"/>
              </a:xfrm>
              <a:prstGeom prst="can">
                <a:avLst>
                  <a:gd name="adj" fmla="val 25000"/>
                </a:avLst>
              </a:prstGeom>
              <a:solidFill>
                <a:srgbClr val="741B47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180"/>
              <p:cNvSpPr txBox="1"/>
              <p:nvPr/>
            </p:nvSpPr>
            <p:spPr>
              <a:xfrm rot="-2129986">
                <a:off x="2862715" y="4021937"/>
                <a:ext cx="1053901" cy="348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741B47"/>
                    </a:solidFill>
                    <a:latin typeface="Impact"/>
                    <a:ea typeface="Impact"/>
                    <a:cs typeface="Impact"/>
                    <a:sym typeface="Impact"/>
                  </a:rPr>
                  <a:t>MARKER</a:t>
                </a:r>
                <a:endParaRPr>
                  <a:solidFill>
                    <a:srgbClr val="741B47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  <p:sp>
          <p:nvSpPr>
            <p:cNvPr id="2384" name="Google Shape;2384;p180"/>
            <p:cNvSpPr/>
            <p:nvPr/>
          </p:nvSpPr>
          <p:spPr>
            <a:xfrm rot="3144543">
              <a:off x="4034696" y="3589017"/>
              <a:ext cx="281302" cy="59465"/>
            </a:xfrm>
            <a:prstGeom prst="can">
              <a:avLst>
                <a:gd name="adj" fmla="val 25000"/>
              </a:avLst>
            </a:prstGeom>
            <a:solidFill>
              <a:srgbClr val="741B47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85" name="Google Shape;2385;p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699992">
            <a:off x="5581783" y="1486785"/>
            <a:ext cx="1830730" cy="147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Impact</vt:lpstr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2023-10-08T17:07:24Z</dcterms:modified>
</cp:coreProperties>
</file>