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86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640e08ee2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640e08ee2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1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1" name="Google Shape;2391;p181"/>
          <p:cNvSpPr txBox="1"/>
          <p:nvPr/>
        </p:nvSpPr>
        <p:spPr>
          <a:xfrm>
            <a:off x="570300" y="899825"/>
            <a:ext cx="81174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 a scrap piece of paper or a sticky note, write down the following list: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2" name="Google Shape;2392;p181"/>
          <p:cNvSpPr txBox="1"/>
          <p:nvPr/>
        </p:nvSpPr>
        <p:spPr>
          <a:xfrm>
            <a:off x="1157400" y="3526250"/>
            <a:ext cx="6943200" cy="783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var temps = [ 77, 85, 89, 65 ];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2023-10-08T17:07:25Z</dcterms:modified>
</cp:coreProperties>
</file>