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640e08ee22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640e08ee22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8" name="Google Shape;2398;p182"/>
          <p:cNvSpPr txBox="1"/>
          <p:nvPr/>
        </p:nvSpPr>
        <p:spPr>
          <a:xfrm>
            <a:off x="391725" y="304575"/>
            <a:ext cx="8336400" cy="4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What if…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want to know if a value is in a list.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With a partner, discuss the method you would use to look for an item in a list.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9" name="Google Shape;2399;p182"/>
          <p:cNvSpPr txBox="1"/>
          <p:nvPr/>
        </p:nvSpPr>
        <p:spPr>
          <a:xfrm>
            <a:off x="6998000" y="3390225"/>
            <a:ext cx="14586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👀</a:t>
            </a:r>
            <a:endParaRPr sz="6000"/>
          </a:p>
        </p:txBody>
      </p:sp>
      <p:sp>
        <p:nvSpPr>
          <p:cNvPr id="2400" name="Google Shape;2400;p182"/>
          <p:cNvSpPr txBox="1"/>
          <p:nvPr/>
        </p:nvSpPr>
        <p:spPr>
          <a:xfrm>
            <a:off x="1901300" y="3622875"/>
            <a:ext cx="5096700" cy="799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Most likely, you would scan your list looking at each item until you found the correct one. 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01" name="Google Shape;2401;p18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402" name="Google Shape;2402;p18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2023-10-08T17:07:27Z</dcterms:modified>
</cp:coreProperties>
</file>