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8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640e08ee2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640e08ee2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1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0" name="Google Shape;2410;p183"/>
          <p:cNvSpPr txBox="1"/>
          <p:nvPr/>
        </p:nvSpPr>
        <p:spPr>
          <a:xfrm>
            <a:off x="391725" y="543125"/>
            <a:ext cx="8336400" cy="2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Computers are really good at checking things one by one.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To do this… let’s use a 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for loop.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1" name="Google Shape;2411;p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113" y="2954225"/>
            <a:ext cx="5905774" cy="15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2023-10-08T17:07:28Z</dcterms:modified>
</cp:coreProperties>
</file>