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640e08ee2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640e08ee2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1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31" name="Google Shape;2431;p185"/>
          <p:cNvGrpSpPr/>
          <p:nvPr/>
        </p:nvGrpSpPr>
        <p:grpSpPr>
          <a:xfrm>
            <a:off x="1580637" y="2585825"/>
            <a:ext cx="6318026" cy="4882100"/>
            <a:chOff x="1162750" y="3438375"/>
            <a:chExt cx="6318026" cy="4882100"/>
          </a:xfrm>
        </p:grpSpPr>
        <p:pic>
          <p:nvPicPr>
            <p:cNvPr id="2432" name="Google Shape;2432;p1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62750" y="3438375"/>
              <a:ext cx="6318026" cy="48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185"/>
            <p:cNvSpPr/>
            <p:nvPr/>
          </p:nvSpPr>
          <p:spPr>
            <a:xfrm>
              <a:off x="1873675" y="4348013"/>
              <a:ext cx="3243300" cy="641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5"/>
            <p:cNvSpPr txBox="1"/>
            <p:nvPr/>
          </p:nvSpPr>
          <p:spPr>
            <a:xfrm>
              <a:off x="1583427" y="3666975"/>
              <a:ext cx="57975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nsolas"/>
                  <a:ea typeface="Consolas"/>
                  <a:cs typeface="Consolas"/>
                  <a:sym typeface="Consolas"/>
                </a:rPr>
                <a:t>for (    ;      ;  ){ </a:t>
              </a:r>
              <a:endParaRPr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5" name="Google Shape;2435;p185"/>
            <p:cNvSpPr txBox="1"/>
            <p:nvPr/>
          </p:nvSpPr>
          <p:spPr>
            <a:xfrm>
              <a:off x="2887800" y="3941295"/>
              <a:ext cx="10230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var i= 0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6" name="Google Shape;2436;p185"/>
            <p:cNvSpPr txBox="1"/>
            <p:nvPr/>
          </p:nvSpPr>
          <p:spPr>
            <a:xfrm>
              <a:off x="4285875" y="3941295"/>
              <a:ext cx="14928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i&lt;list.length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7" name="Google Shape;2437;p185"/>
            <p:cNvSpPr txBox="1"/>
            <p:nvPr/>
          </p:nvSpPr>
          <p:spPr>
            <a:xfrm>
              <a:off x="6023950" y="3941295"/>
              <a:ext cx="4536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i++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438" name="Google Shape;2438;p185"/>
            <p:cNvGrpSpPr/>
            <p:nvPr/>
          </p:nvGrpSpPr>
          <p:grpSpPr>
            <a:xfrm>
              <a:off x="4333675" y="4446263"/>
              <a:ext cx="453600" cy="444900"/>
              <a:chOff x="2688175" y="415975"/>
              <a:chExt cx="453600" cy="444900"/>
            </a:xfrm>
          </p:grpSpPr>
          <p:sp>
            <p:nvSpPr>
              <p:cNvPr id="2439" name="Google Shape;2439;p185"/>
              <p:cNvSpPr/>
              <p:nvPr/>
            </p:nvSpPr>
            <p:spPr>
              <a:xfrm>
                <a:off x="2692525" y="415975"/>
                <a:ext cx="444900" cy="444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40" name="Google Shape;2440;p185"/>
              <p:cNvCxnSpPr/>
              <p:nvPr/>
            </p:nvCxnSpPr>
            <p:spPr>
              <a:xfrm>
                <a:off x="2688175" y="860875"/>
                <a:ext cx="4536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1" name="Google Shape;2441;p185"/>
            <p:cNvSpPr txBox="1"/>
            <p:nvPr/>
          </p:nvSpPr>
          <p:spPr>
            <a:xfrm>
              <a:off x="4430150" y="4533263"/>
              <a:ext cx="29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✂</a:t>
              </a:r>
              <a:endParaRPr/>
            </a:p>
          </p:txBody>
        </p:sp>
      </p:grpSp>
      <p:cxnSp>
        <p:nvCxnSpPr>
          <p:cNvPr id="2442" name="Google Shape;2442;p185"/>
          <p:cNvCxnSpPr/>
          <p:nvPr/>
        </p:nvCxnSpPr>
        <p:spPr>
          <a:xfrm>
            <a:off x="4178475" y="1830075"/>
            <a:ext cx="0" cy="122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3" name="Google Shape;2443;p185"/>
          <p:cNvSpPr txBox="1"/>
          <p:nvPr/>
        </p:nvSpPr>
        <p:spPr>
          <a:xfrm>
            <a:off x="2112975" y="824325"/>
            <a:ext cx="50637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where we assign the starting value to the counter variable </a:t>
            </a:r>
            <a:r>
              <a:rPr lang="en" sz="1800" b="1">
                <a:solidFill>
                  <a:srgbClr val="0000FF"/>
                </a:solidFill>
              </a:rPr>
              <a:t>i</a:t>
            </a:r>
            <a:r>
              <a:rPr lang="en" sz="1800"/>
              <a:t>. Usually we assign it to 0. What else starts with 0? The </a:t>
            </a:r>
            <a:r>
              <a:rPr lang="en" sz="1800" b="1">
                <a:solidFill>
                  <a:srgbClr val="0000FF"/>
                </a:solidFill>
              </a:rPr>
              <a:t>i</a:t>
            </a:r>
            <a:r>
              <a:rPr lang="en" sz="1800"/>
              <a:t>ndex of a list! </a:t>
            </a:r>
            <a:endParaRPr sz="1800"/>
          </a:p>
        </p:txBody>
      </p:sp>
      <p:sp>
        <p:nvSpPr>
          <p:cNvPr id="2444" name="Google Shape;2444;p185"/>
          <p:cNvSpPr txBox="1"/>
          <p:nvPr/>
        </p:nvSpPr>
        <p:spPr>
          <a:xfrm>
            <a:off x="2388850" y="3605250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5" name="Google Shape;2445;p185"/>
          <p:cNvSpPr/>
          <p:nvPr/>
        </p:nvSpPr>
        <p:spPr>
          <a:xfrm>
            <a:off x="4760800" y="3605250"/>
            <a:ext cx="444900" cy="44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/>
          </a:p>
        </p:txBody>
      </p:sp>
      <p:cxnSp>
        <p:nvCxnSpPr>
          <p:cNvPr id="2446" name="Google Shape;2446;p185"/>
          <p:cNvCxnSpPr/>
          <p:nvPr/>
        </p:nvCxnSpPr>
        <p:spPr>
          <a:xfrm>
            <a:off x="4756450" y="4050150"/>
            <a:ext cx="453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7" name="Google Shape;2447;p185"/>
          <p:cNvCxnSpPr/>
          <p:nvPr/>
        </p:nvCxnSpPr>
        <p:spPr>
          <a:xfrm>
            <a:off x="4756450" y="3605250"/>
            <a:ext cx="453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2023-10-08T17:07:31Z</dcterms:modified>
</cp:coreProperties>
</file>